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30"/>
  </p:notesMasterIdLst>
  <p:sldIdLst>
    <p:sldId id="374" r:id="rId2"/>
    <p:sldId id="395" r:id="rId3"/>
    <p:sldId id="396" r:id="rId4"/>
    <p:sldId id="381" r:id="rId5"/>
    <p:sldId id="382" r:id="rId6"/>
    <p:sldId id="383" r:id="rId7"/>
    <p:sldId id="385" r:id="rId8"/>
    <p:sldId id="377" r:id="rId9"/>
    <p:sldId id="386" r:id="rId10"/>
    <p:sldId id="391" r:id="rId11"/>
    <p:sldId id="404" r:id="rId12"/>
    <p:sldId id="405" r:id="rId13"/>
    <p:sldId id="378" r:id="rId14"/>
    <p:sldId id="407" r:id="rId15"/>
    <p:sldId id="408" r:id="rId16"/>
    <p:sldId id="411" r:id="rId17"/>
    <p:sldId id="410" r:id="rId18"/>
    <p:sldId id="409" r:id="rId19"/>
    <p:sldId id="384" r:id="rId20"/>
    <p:sldId id="406" r:id="rId21"/>
    <p:sldId id="399" r:id="rId22"/>
    <p:sldId id="400" r:id="rId23"/>
    <p:sldId id="401" r:id="rId24"/>
    <p:sldId id="398" r:id="rId25"/>
    <p:sldId id="402" r:id="rId26"/>
    <p:sldId id="403" r:id="rId27"/>
    <p:sldId id="414" r:id="rId28"/>
    <p:sldId id="416" r:id="rId29"/>
  </p:sldIdLst>
  <p:sldSz cx="9144000" cy="6858000" type="screen4x3"/>
  <p:notesSz cx="6858000" cy="9144000"/>
  <p:embeddedFontLst>
    <p:embeddedFont>
      <p:font typeface="Proxy 7" panose="020B0604020202020204" charset="0"/>
      <p:regular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Arial Narrow" panose="020B0606020202030204" pitchFamily="34" charset="0"/>
      <p:regular r:id="rId36"/>
      <p:bold r:id="rId37"/>
      <p:italic r:id="rId38"/>
      <p:boldItalic r:id="rId39"/>
    </p:embeddedFont>
    <p:embeddedFont>
      <p:font typeface="Cambria Math" panose="02040503050406030204" pitchFamily="18" charset="0"/>
      <p:regular r:id="rId40"/>
    </p:embeddedFont>
  </p:embeddedFontLst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go Silva" initials="HS" lastIdx="2" clrIdx="0">
    <p:extLst/>
  </p:cmAuthor>
  <p:cmAuthor id="2" name="AnaRamos" initials="AR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EA29"/>
    <a:srgbClr val="F8DB09"/>
    <a:srgbClr val="ACBBCB"/>
    <a:srgbClr val="728DAD"/>
    <a:srgbClr val="879DC1"/>
    <a:srgbClr val="536E9A"/>
    <a:srgbClr val="B30510"/>
    <a:srgbClr val="187E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ittlere Formatvorlage 4 - Akz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ittlere Formatvorlage 4 - Akz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505E3EF-67EA-436B-97B2-0124C06EBD24}" styleName="Mittlere Formatvorlage 4 - Akz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Mittlere Formatvorlage 4 - Akz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2838BEF-8BB2-4498-84A7-C5851F593DF1}" styleName="Mittlere Formatvorlage 4 - Akz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Mittlere Formatvorlage 4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46F890A9-2807-4EBB-B81D-B2AA78EC7F39}" styleName="Dunkle Formatvorlage 2 - Akzent 5/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Designformatvorlage 1 - Akz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Designformatvorlage 1 - Akz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D113A9D2-9D6B-4929-AA2D-F23B5EE8CBE7}" styleName="Designformatvorlage 2 - Akz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Designformatvorlage 2 - Akz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Designformatvorlage 2 - Akz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66" autoAdjust="0"/>
    <p:restoredTop sz="88642" autoAdjust="0"/>
  </p:normalViewPr>
  <p:slideViewPr>
    <p:cSldViewPr snapToGrid="0" snapToObjects="1">
      <p:cViewPr varScale="1">
        <p:scale>
          <a:sx n="61" d="100"/>
          <a:sy n="61" d="100"/>
        </p:scale>
        <p:origin x="171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572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presProps" Target="presProps.xml"/><Relationship Id="rId50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20" Type="http://schemas.openxmlformats.org/officeDocument/2006/relationships/slide" Target="slides/slide19.xml"/><Relationship Id="rId41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los Patrão" userId="04ebe526bdd79493" providerId="LiveId" clId="{F88D111E-33C0-4A6D-9D5D-EAFF67C2C161}"/>
    <pc:docChg chg="undo custSel addSld delSld modSld sldOrd">
      <pc:chgData name="Carlos Patrão" userId="04ebe526bdd79493" providerId="LiveId" clId="{F88D111E-33C0-4A6D-9D5D-EAFF67C2C161}" dt="2017-10-04T16:42:10.274" v="1547"/>
      <pc:docMkLst>
        <pc:docMk/>
      </pc:docMkLst>
      <pc:sldChg chg="modSp">
        <pc:chgData name="Carlos Patrão" userId="04ebe526bdd79493" providerId="LiveId" clId="{F88D111E-33C0-4A6D-9D5D-EAFF67C2C161}" dt="2017-10-04T11:02:53.556" v="81" actId="14100"/>
        <pc:sldMkLst>
          <pc:docMk/>
          <pc:sldMk cId="1146722711" sldId="374"/>
        </pc:sldMkLst>
        <pc:spChg chg="mod">
          <ac:chgData name="Carlos Patrão" userId="04ebe526bdd79493" providerId="LiveId" clId="{F88D111E-33C0-4A6D-9D5D-EAFF67C2C161}" dt="2017-10-04T11:02:28.639" v="79" actId="113"/>
          <ac:spMkLst>
            <pc:docMk/>
            <pc:sldMk cId="1146722711" sldId="374"/>
            <ac:spMk id="6" creationId="{00000000-0000-0000-0000-000000000000}"/>
          </ac:spMkLst>
        </pc:spChg>
        <pc:spChg chg="mod">
          <ac:chgData name="Carlos Patrão" userId="04ebe526bdd79493" providerId="LiveId" clId="{F88D111E-33C0-4A6D-9D5D-EAFF67C2C161}" dt="2017-10-04T11:02:53.556" v="81" actId="14100"/>
          <ac:spMkLst>
            <pc:docMk/>
            <pc:sldMk cId="1146722711" sldId="374"/>
            <ac:spMk id="7" creationId="{00000000-0000-0000-0000-000000000000}"/>
          </ac:spMkLst>
        </pc:spChg>
      </pc:sldChg>
      <pc:sldChg chg="modSp">
        <pc:chgData name="Carlos Patrão" userId="04ebe526bdd79493" providerId="LiveId" clId="{F88D111E-33C0-4A6D-9D5D-EAFF67C2C161}" dt="2017-10-04T15:12:37.173" v="765" actId="20577"/>
        <pc:sldMkLst>
          <pc:docMk/>
          <pc:sldMk cId="340711658" sldId="377"/>
        </pc:sldMkLst>
        <pc:spChg chg="mod">
          <ac:chgData name="Carlos Patrão" userId="04ebe526bdd79493" providerId="LiveId" clId="{F88D111E-33C0-4A6D-9D5D-EAFF67C2C161}" dt="2017-10-04T15:12:37.173" v="765" actId="20577"/>
          <ac:spMkLst>
            <pc:docMk/>
            <pc:sldMk cId="340711658" sldId="377"/>
            <ac:spMk id="2" creationId="{671E6251-6CEC-4A93-857A-BE97BA274591}"/>
          </ac:spMkLst>
        </pc:spChg>
      </pc:sldChg>
      <pc:sldChg chg="modSp">
        <pc:chgData name="Carlos Patrão" userId="04ebe526bdd79493" providerId="LiveId" clId="{F88D111E-33C0-4A6D-9D5D-EAFF67C2C161}" dt="2017-10-04T15:41:08.249" v="1161" actId="20577"/>
        <pc:sldMkLst>
          <pc:docMk/>
          <pc:sldMk cId="758901729" sldId="378"/>
        </pc:sldMkLst>
        <pc:spChg chg="mod">
          <ac:chgData name="Carlos Patrão" userId="04ebe526bdd79493" providerId="LiveId" clId="{F88D111E-33C0-4A6D-9D5D-EAFF67C2C161}" dt="2017-10-04T15:41:08.249" v="1161" actId="20577"/>
          <ac:spMkLst>
            <pc:docMk/>
            <pc:sldMk cId="758901729" sldId="378"/>
            <ac:spMk id="2" creationId="{671E6251-6CEC-4A93-857A-BE97BA274591}"/>
          </ac:spMkLst>
        </pc:spChg>
      </pc:sldChg>
      <pc:sldChg chg="modSp">
        <pc:chgData name="Carlos Patrão" userId="04ebe526bdd79493" providerId="LiveId" clId="{F88D111E-33C0-4A6D-9D5D-EAFF67C2C161}" dt="2017-10-04T15:26:58.283" v="992" actId="114"/>
        <pc:sldMkLst>
          <pc:docMk/>
          <pc:sldMk cId="240824666" sldId="381"/>
        </pc:sldMkLst>
        <pc:spChg chg="mod">
          <ac:chgData name="Carlos Patrão" userId="04ebe526bdd79493" providerId="LiveId" clId="{F88D111E-33C0-4A6D-9D5D-EAFF67C2C161}" dt="2017-10-04T15:26:58.283" v="992" actId="114"/>
          <ac:spMkLst>
            <pc:docMk/>
            <pc:sldMk cId="240824666" sldId="381"/>
            <ac:spMk id="2" creationId="{00000000-0000-0000-0000-000000000000}"/>
          </ac:spMkLst>
        </pc:spChg>
      </pc:sldChg>
      <pc:sldChg chg="modSp">
        <pc:chgData name="Carlos Patrão" userId="04ebe526bdd79493" providerId="LiveId" clId="{F88D111E-33C0-4A6D-9D5D-EAFF67C2C161}" dt="2017-10-04T15:34:07.969" v="1103" actId="20577"/>
        <pc:sldMkLst>
          <pc:docMk/>
          <pc:sldMk cId="1214503848" sldId="384"/>
        </pc:sldMkLst>
        <pc:spChg chg="mod">
          <ac:chgData name="Carlos Patrão" userId="04ebe526bdd79493" providerId="LiveId" clId="{F88D111E-33C0-4A6D-9D5D-EAFF67C2C161}" dt="2017-10-04T15:33:33.738" v="1094" actId="6549"/>
          <ac:spMkLst>
            <pc:docMk/>
            <pc:sldMk cId="1214503848" sldId="384"/>
            <ac:spMk id="2" creationId="{671E6251-6CEC-4A93-857A-BE97BA274591}"/>
          </ac:spMkLst>
        </pc:spChg>
        <pc:spChg chg="mod">
          <ac:chgData name="Carlos Patrão" userId="04ebe526bdd79493" providerId="LiveId" clId="{F88D111E-33C0-4A6D-9D5D-EAFF67C2C161}" dt="2017-10-04T15:34:07.969" v="1103" actId="20577"/>
          <ac:spMkLst>
            <pc:docMk/>
            <pc:sldMk cId="1214503848" sldId="384"/>
            <ac:spMk id="3" creationId="{2270156A-A778-417F-B8D5-138DF2B92556}"/>
          </ac:spMkLst>
        </pc:spChg>
      </pc:sldChg>
      <pc:sldChg chg="modSp">
        <pc:chgData name="Carlos Patrão" userId="04ebe526bdd79493" providerId="LiveId" clId="{F88D111E-33C0-4A6D-9D5D-EAFF67C2C161}" dt="2017-10-04T14:49:40.443" v="682" actId="114"/>
        <pc:sldMkLst>
          <pc:docMk/>
          <pc:sldMk cId="148879517" sldId="385"/>
        </pc:sldMkLst>
        <pc:spChg chg="mod">
          <ac:chgData name="Carlos Patrão" userId="04ebe526bdd79493" providerId="LiveId" clId="{F88D111E-33C0-4A6D-9D5D-EAFF67C2C161}" dt="2017-10-04T14:49:40.443" v="682" actId="114"/>
          <ac:spMkLst>
            <pc:docMk/>
            <pc:sldMk cId="148879517" sldId="385"/>
            <ac:spMk id="2" creationId="{671E6251-6CEC-4A93-857A-BE97BA274591}"/>
          </ac:spMkLst>
        </pc:spChg>
      </pc:sldChg>
      <pc:sldChg chg="modSp ord">
        <pc:chgData name="Carlos Patrão" userId="04ebe526bdd79493" providerId="LiveId" clId="{F88D111E-33C0-4A6D-9D5D-EAFF67C2C161}" dt="2017-10-04T15:14:19.706" v="786"/>
        <pc:sldMkLst>
          <pc:docMk/>
          <pc:sldMk cId="3808132101" sldId="386"/>
        </pc:sldMkLst>
        <pc:spChg chg="mod">
          <ac:chgData name="Carlos Patrão" userId="04ebe526bdd79493" providerId="LiveId" clId="{F88D111E-33C0-4A6D-9D5D-EAFF67C2C161}" dt="2017-10-04T15:13:50.248" v="785" actId="20577"/>
          <ac:spMkLst>
            <pc:docMk/>
            <pc:sldMk cId="3808132101" sldId="386"/>
            <ac:spMk id="2" creationId="{00000000-0000-0000-0000-000000000000}"/>
          </ac:spMkLst>
        </pc:spChg>
      </pc:sldChg>
      <pc:sldChg chg="modSp add del">
        <pc:chgData name="Carlos Patrão" userId="04ebe526bdd79493" providerId="LiveId" clId="{F88D111E-33C0-4A6D-9D5D-EAFF67C2C161}" dt="2017-10-04T10:48:34.286" v="21" actId="2696"/>
        <pc:sldMkLst>
          <pc:docMk/>
          <pc:sldMk cId="2195723617" sldId="387"/>
        </pc:sldMkLst>
        <pc:spChg chg="mod">
          <ac:chgData name="Carlos Patrão" userId="04ebe526bdd79493" providerId="LiveId" clId="{F88D111E-33C0-4A6D-9D5D-EAFF67C2C161}" dt="2017-10-04T10:47:55.184" v="18" actId="27636"/>
          <ac:spMkLst>
            <pc:docMk/>
            <pc:sldMk cId="2195723617" sldId="387"/>
            <ac:spMk id="2" creationId="{671E6251-6CEC-4A93-857A-BE97BA274591}"/>
          </ac:spMkLst>
        </pc:spChg>
      </pc:sldChg>
      <pc:sldChg chg="add del">
        <pc:chgData name="Carlos Patrão" userId="04ebe526bdd79493" providerId="LiveId" clId="{F88D111E-33C0-4A6D-9D5D-EAFF67C2C161}" dt="2017-10-04T10:48:35.543" v="22" actId="2696"/>
        <pc:sldMkLst>
          <pc:docMk/>
          <pc:sldMk cId="1344131009" sldId="388"/>
        </pc:sldMkLst>
      </pc:sldChg>
      <pc:sldChg chg="add del">
        <pc:chgData name="Carlos Patrão" userId="04ebe526bdd79493" providerId="LiveId" clId="{F88D111E-33C0-4A6D-9D5D-EAFF67C2C161}" dt="2017-10-04T10:48:36.513" v="23" actId="2696"/>
        <pc:sldMkLst>
          <pc:docMk/>
          <pc:sldMk cId="1406088740" sldId="389"/>
        </pc:sldMkLst>
      </pc:sldChg>
      <pc:sldChg chg="add del">
        <pc:chgData name="Carlos Patrão" userId="04ebe526bdd79493" providerId="LiveId" clId="{F88D111E-33C0-4A6D-9D5D-EAFF67C2C161}" dt="2017-10-04T10:48:38.357" v="24" actId="2696"/>
        <pc:sldMkLst>
          <pc:docMk/>
          <pc:sldMk cId="3445447700" sldId="390"/>
        </pc:sldMkLst>
      </pc:sldChg>
      <pc:sldChg chg="add ord">
        <pc:chgData name="Carlos Patrão" userId="04ebe526bdd79493" providerId="LiveId" clId="{F88D111E-33C0-4A6D-9D5D-EAFF67C2C161}" dt="2017-10-04T15:19:27.514" v="843"/>
        <pc:sldMkLst>
          <pc:docMk/>
          <pc:sldMk cId="1003396358" sldId="391"/>
        </pc:sldMkLst>
      </pc:sldChg>
      <pc:sldChg chg="add">
        <pc:chgData name="Carlos Patrão" userId="04ebe526bdd79493" providerId="LiveId" clId="{F88D111E-33C0-4A6D-9D5D-EAFF67C2C161}" dt="2017-10-04T10:55:20.054" v="33"/>
        <pc:sldMkLst>
          <pc:docMk/>
          <pc:sldMk cId="3651414868" sldId="392"/>
        </pc:sldMkLst>
      </pc:sldChg>
      <pc:sldChg chg="add">
        <pc:chgData name="Carlos Patrão" userId="04ebe526bdd79493" providerId="LiveId" clId="{F88D111E-33C0-4A6D-9D5D-EAFF67C2C161}" dt="2017-10-04T10:55:20.054" v="33"/>
        <pc:sldMkLst>
          <pc:docMk/>
          <pc:sldMk cId="3559267792" sldId="393"/>
        </pc:sldMkLst>
      </pc:sldChg>
      <pc:sldChg chg="add">
        <pc:chgData name="Carlos Patrão" userId="04ebe526bdd79493" providerId="LiveId" clId="{F88D111E-33C0-4A6D-9D5D-EAFF67C2C161}" dt="2017-10-04T10:55:20.054" v="33"/>
        <pc:sldMkLst>
          <pc:docMk/>
          <pc:sldMk cId="2017910627" sldId="394"/>
        </pc:sldMkLst>
      </pc:sldChg>
      <pc:sldChg chg="modSp add">
        <pc:chgData name="Carlos Patrão" userId="04ebe526bdd79493" providerId="LiveId" clId="{F88D111E-33C0-4A6D-9D5D-EAFF67C2C161}" dt="2017-10-04T11:13:33.303" v="82"/>
        <pc:sldMkLst>
          <pc:docMk/>
          <pc:sldMk cId="4165120873" sldId="395"/>
        </pc:sldMkLst>
        <pc:spChg chg="mod">
          <ac:chgData name="Carlos Patrão" userId="04ebe526bdd79493" providerId="LiveId" clId="{F88D111E-33C0-4A6D-9D5D-EAFF67C2C161}" dt="2017-10-04T11:13:33.303" v="82"/>
          <ac:spMkLst>
            <pc:docMk/>
            <pc:sldMk cId="4165120873" sldId="395"/>
            <ac:spMk id="2" creationId="{671E6251-6CEC-4A93-857A-BE97BA274591}"/>
          </ac:spMkLst>
        </pc:spChg>
        <pc:spChg chg="mod">
          <ac:chgData name="Carlos Patrão" userId="04ebe526bdd79493" providerId="LiveId" clId="{F88D111E-33C0-4A6D-9D5D-EAFF67C2C161}" dt="2017-10-04T10:58:17.628" v="50" actId="27636"/>
          <ac:spMkLst>
            <pc:docMk/>
            <pc:sldMk cId="4165120873" sldId="395"/>
            <ac:spMk id="3" creationId="{2270156A-A778-417F-B8D5-138DF2B92556}"/>
          </ac:spMkLst>
        </pc:spChg>
      </pc:sldChg>
      <pc:sldChg chg="modSp add">
        <pc:chgData name="Carlos Patrão" userId="04ebe526bdd79493" providerId="LiveId" clId="{F88D111E-33C0-4A6D-9D5D-EAFF67C2C161}" dt="2017-10-04T15:34:15.693" v="1111" actId="20577"/>
        <pc:sldMkLst>
          <pc:docMk/>
          <pc:sldMk cId="2878786636" sldId="396"/>
        </pc:sldMkLst>
        <pc:spChg chg="mod">
          <ac:chgData name="Carlos Patrão" userId="04ebe526bdd79493" providerId="LiveId" clId="{F88D111E-33C0-4A6D-9D5D-EAFF67C2C161}" dt="2017-10-04T15:34:15.693" v="1111" actId="20577"/>
          <ac:spMkLst>
            <pc:docMk/>
            <pc:sldMk cId="2878786636" sldId="396"/>
            <ac:spMk id="2" creationId="{671E6251-6CEC-4A93-857A-BE97BA274591}"/>
          </ac:spMkLst>
        </pc:spChg>
        <pc:spChg chg="mod">
          <ac:chgData name="Carlos Patrão" userId="04ebe526bdd79493" providerId="LiveId" clId="{F88D111E-33C0-4A6D-9D5D-EAFF67C2C161}" dt="2017-10-04T11:18:08.532" v="92"/>
          <ac:spMkLst>
            <pc:docMk/>
            <pc:sldMk cId="2878786636" sldId="396"/>
            <ac:spMk id="3" creationId="{2270156A-A778-417F-B8D5-138DF2B92556}"/>
          </ac:spMkLst>
        </pc:spChg>
      </pc:sldChg>
      <pc:sldChg chg="modSp add ord">
        <pc:chgData name="Carlos Patrão" userId="04ebe526bdd79493" providerId="LiveId" clId="{F88D111E-33C0-4A6D-9D5D-EAFF67C2C161}" dt="2017-10-04T15:33:59.269" v="1095"/>
        <pc:sldMkLst>
          <pc:docMk/>
          <pc:sldMk cId="2766475777" sldId="397"/>
        </pc:sldMkLst>
        <pc:spChg chg="mod">
          <ac:chgData name="Carlos Patrão" userId="04ebe526bdd79493" providerId="LiveId" clId="{F88D111E-33C0-4A6D-9D5D-EAFF67C2C161}" dt="2017-10-04T15:20:57.683" v="955" actId="20577"/>
          <ac:spMkLst>
            <pc:docMk/>
            <pc:sldMk cId="2766475777" sldId="397"/>
            <ac:spMk id="2" creationId="{671E6251-6CEC-4A93-857A-BE97BA274591}"/>
          </ac:spMkLst>
        </pc:spChg>
        <pc:spChg chg="mod">
          <ac:chgData name="Carlos Patrão" userId="04ebe526bdd79493" providerId="LiveId" clId="{F88D111E-33C0-4A6D-9D5D-EAFF67C2C161}" dt="2017-10-04T15:20:06.809" v="848" actId="27636"/>
          <ac:spMkLst>
            <pc:docMk/>
            <pc:sldMk cId="2766475777" sldId="397"/>
            <ac:spMk id="3" creationId="{2270156A-A778-417F-B8D5-138DF2B92556}"/>
          </ac:spMkLst>
        </pc:spChg>
      </pc:sldChg>
      <pc:sldChg chg="modSp add">
        <pc:chgData name="Carlos Patrão" userId="04ebe526bdd79493" providerId="LiveId" clId="{F88D111E-33C0-4A6D-9D5D-EAFF67C2C161}" dt="2017-10-04T14:49:07.279" v="679" actId="20577"/>
        <pc:sldMkLst>
          <pc:docMk/>
          <pc:sldMk cId="4229315035" sldId="398"/>
        </pc:sldMkLst>
        <pc:spChg chg="mod">
          <ac:chgData name="Carlos Patrão" userId="04ebe526bdd79493" providerId="LiveId" clId="{F88D111E-33C0-4A6D-9D5D-EAFF67C2C161}" dt="2017-10-04T14:49:07.279" v="679" actId="20577"/>
          <ac:spMkLst>
            <pc:docMk/>
            <pc:sldMk cId="4229315035" sldId="398"/>
            <ac:spMk id="2" creationId="{671E6251-6CEC-4A93-857A-BE97BA274591}"/>
          </ac:spMkLst>
        </pc:spChg>
        <pc:spChg chg="mod">
          <ac:chgData name="Carlos Patrão" userId="04ebe526bdd79493" providerId="LiveId" clId="{F88D111E-33C0-4A6D-9D5D-EAFF67C2C161}" dt="2017-10-04T14:25:04.310" v="333" actId="27636"/>
          <ac:spMkLst>
            <pc:docMk/>
            <pc:sldMk cId="4229315035" sldId="398"/>
            <ac:spMk id="3" creationId="{2270156A-A778-417F-B8D5-138DF2B92556}"/>
          </ac:spMkLst>
        </pc:spChg>
      </pc:sldChg>
      <pc:sldChg chg="modSp add">
        <pc:chgData name="Carlos Patrão" userId="04ebe526bdd79493" providerId="LiveId" clId="{F88D111E-33C0-4A6D-9D5D-EAFF67C2C161}" dt="2017-10-04T14:30:02.272" v="478" actId="113"/>
        <pc:sldMkLst>
          <pc:docMk/>
          <pc:sldMk cId="638033542" sldId="399"/>
        </pc:sldMkLst>
        <pc:spChg chg="mod">
          <ac:chgData name="Carlos Patrão" userId="04ebe526bdd79493" providerId="LiveId" clId="{F88D111E-33C0-4A6D-9D5D-EAFF67C2C161}" dt="2017-10-04T14:30:02.272" v="478" actId="113"/>
          <ac:spMkLst>
            <pc:docMk/>
            <pc:sldMk cId="638033542" sldId="399"/>
            <ac:spMk id="2" creationId="{671E6251-6CEC-4A93-857A-BE97BA274591}"/>
          </ac:spMkLst>
        </pc:spChg>
      </pc:sldChg>
      <pc:sldChg chg="modSp add">
        <pc:chgData name="Carlos Patrão" userId="04ebe526bdd79493" providerId="LiveId" clId="{F88D111E-33C0-4A6D-9D5D-EAFF67C2C161}" dt="2017-10-04T14:31:44.649" v="521" actId="113"/>
        <pc:sldMkLst>
          <pc:docMk/>
          <pc:sldMk cId="272725781" sldId="400"/>
        </pc:sldMkLst>
        <pc:spChg chg="mod">
          <ac:chgData name="Carlos Patrão" userId="04ebe526bdd79493" providerId="LiveId" clId="{F88D111E-33C0-4A6D-9D5D-EAFF67C2C161}" dt="2017-10-04T14:31:44.649" v="521" actId="113"/>
          <ac:spMkLst>
            <pc:docMk/>
            <pc:sldMk cId="272725781" sldId="400"/>
            <ac:spMk id="2" creationId="{671E6251-6CEC-4A93-857A-BE97BA274591}"/>
          </ac:spMkLst>
        </pc:spChg>
        <pc:spChg chg="mod">
          <ac:chgData name="Carlos Patrão" userId="04ebe526bdd79493" providerId="LiveId" clId="{F88D111E-33C0-4A6D-9D5D-EAFF67C2C161}" dt="2017-10-04T14:30:37.048" v="487" actId="20577"/>
          <ac:spMkLst>
            <pc:docMk/>
            <pc:sldMk cId="272725781" sldId="400"/>
            <ac:spMk id="3" creationId="{2270156A-A778-417F-B8D5-138DF2B92556}"/>
          </ac:spMkLst>
        </pc:spChg>
      </pc:sldChg>
      <pc:sldChg chg="modSp add">
        <pc:chgData name="Carlos Patrão" userId="04ebe526bdd79493" providerId="LiveId" clId="{F88D111E-33C0-4A6D-9D5D-EAFF67C2C161}" dt="2017-10-04T14:33:35.297" v="562" actId="113"/>
        <pc:sldMkLst>
          <pc:docMk/>
          <pc:sldMk cId="671804884" sldId="401"/>
        </pc:sldMkLst>
        <pc:spChg chg="mod">
          <ac:chgData name="Carlos Patrão" userId="04ebe526bdd79493" providerId="LiveId" clId="{F88D111E-33C0-4A6D-9D5D-EAFF67C2C161}" dt="2017-10-04T14:33:35.297" v="562" actId="113"/>
          <ac:spMkLst>
            <pc:docMk/>
            <pc:sldMk cId="671804884" sldId="401"/>
            <ac:spMk id="2" creationId="{671E6251-6CEC-4A93-857A-BE97BA274591}"/>
          </ac:spMkLst>
        </pc:spChg>
        <pc:spChg chg="mod">
          <ac:chgData name="Carlos Patrão" userId="04ebe526bdd79493" providerId="LiveId" clId="{F88D111E-33C0-4A6D-9D5D-EAFF67C2C161}" dt="2017-10-04T14:32:17.517" v="523"/>
          <ac:spMkLst>
            <pc:docMk/>
            <pc:sldMk cId="671804884" sldId="401"/>
            <ac:spMk id="3" creationId="{2270156A-A778-417F-B8D5-138DF2B92556}"/>
          </ac:spMkLst>
        </pc:spChg>
      </pc:sldChg>
      <pc:sldChg chg="modSp add">
        <pc:chgData name="Carlos Patrão" userId="04ebe526bdd79493" providerId="LiveId" clId="{F88D111E-33C0-4A6D-9D5D-EAFF67C2C161}" dt="2017-10-04T14:35:10.194" v="595" actId="113"/>
        <pc:sldMkLst>
          <pc:docMk/>
          <pc:sldMk cId="3985928303" sldId="402"/>
        </pc:sldMkLst>
        <pc:spChg chg="mod">
          <ac:chgData name="Carlos Patrão" userId="04ebe526bdd79493" providerId="LiveId" clId="{F88D111E-33C0-4A6D-9D5D-EAFF67C2C161}" dt="2017-10-04T14:35:10.194" v="595" actId="113"/>
          <ac:spMkLst>
            <pc:docMk/>
            <pc:sldMk cId="3985928303" sldId="402"/>
            <ac:spMk id="2" creationId="{671E6251-6CEC-4A93-857A-BE97BA274591}"/>
          </ac:spMkLst>
        </pc:spChg>
        <pc:spChg chg="mod">
          <ac:chgData name="Carlos Patrão" userId="04ebe526bdd79493" providerId="LiveId" clId="{F88D111E-33C0-4A6D-9D5D-EAFF67C2C161}" dt="2017-10-04T14:34:28.623" v="576" actId="404"/>
          <ac:spMkLst>
            <pc:docMk/>
            <pc:sldMk cId="3985928303" sldId="402"/>
            <ac:spMk id="3" creationId="{2270156A-A778-417F-B8D5-138DF2B92556}"/>
          </ac:spMkLst>
        </pc:spChg>
      </pc:sldChg>
      <pc:sldChg chg="modSp add">
        <pc:chgData name="Carlos Patrão" userId="04ebe526bdd79493" providerId="LiveId" clId="{F88D111E-33C0-4A6D-9D5D-EAFF67C2C161}" dt="2017-10-04T14:50:32.666" v="688" actId="20577"/>
        <pc:sldMkLst>
          <pc:docMk/>
          <pc:sldMk cId="3286361825" sldId="403"/>
        </pc:sldMkLst>
        <pc:spChg chg="mod">
          <ac:chgData name="Carlos Patrão" userId="04ebe526bdd79493" providerId="LiveId" clId="{F88D111E-33C0-4A6D-9D5D-EAFF67C2C161}" dt="2017-10-04T14:50:32.666" v="688" actId="20577"/>
          <ac:spMkLst>
            <pc:docMk/>
            <pc:sldMk cId="3286361825" sldId="403"/>
            <ac:spMk id="2" creationId="{671E6251-6CEC-4A93-857A-BE97BA274591}"/>
          </ac:spMkLst>
        </pc:spChg>
        <pc:spChg chg="mod">
          <ac:chgData name="Carlos Patrão" userId="04ebe526bdd79493" providerId="LiveId" clId="{F88D111E-33C0-4A6D-9D5D-EAFF67C2C161}" dt="2017-10-04T14:43:47.278" v="598" actId="27636"/>
          <ac:spMkLst>
            <pc:docMk/>
            <pc:sldMk cId="3286361825" sldId="403"/>
            <ac:spMk id="3" creationId="{2270156A-A778-417F-B8D5-138DF2B92556}"/>
          </ac:spMkLst>
        </pc:spChg>
      </pc:sldChg>
      <pc:sldChg chg="modSp add">
        <pc:chgData name="Carlos Patrão" userId="04ebe526bdd79493" providerId="LiveId" clId="{F88D111E-33C0-4A6D-9D5D-EAFF67C2C161}" dt="2017-10-04T15:16:32.623" v="837" actId="20577"/>
        <pc:sldMkLst>
          <pc:docMk/>
          <pc:sldMk cId="1241101495" sldId="404"/>
        </pc:sldMkLst>
        <pc:spChg chg="mod">
          <ac:chgData name="Carlos Patrão" userId="04ebe526bdd79493" providerId="LiveId" clId="{F88D111E-33C0-4A6D-9D5D-EAFF67C2C161}" dt="2017-10-04T15:16:32.623" v="837" actId="20577"/>
          <ac:spMkLst>
            <pc:docMk/>
            <pc:sldMk cId="1241101495" sldId="404"/>
            <ac:spMk id="2" creationId="{671E6251-6CEC-4A93-857A-BE97BA274591}"/>
          </ac:spMkLst>
        </pc:spChg>
      </pc:sldChg>
      <pc:sldChg chg="add del">
        <pc:chgData name="Carlos Patrão" userId="04ebe526bdd79493" providerId="LiveId" clId="{F88D111E-33C0-4A6D-9D5D-EAFF67C2C161}" dt="2017-10-04T15:11:13.164" v="739"/>
        <pc:sldMkLst>
          <pc:docMk/>
          <pc:sldMk cId="1640015695" sldId="405"/>
        </pc:sldMkLst>
      </pc:sldChg>
      <pc:sldChg chg="modSp add">
        <pc:chgData name="Carlos Patrão" userId="04ebe526bdd79493" providerId="LiveId" clId="{F88D111E-33C0-4A6D-9D5D-EAFF67C2C161}" dt="2017-10-04T15:30:14.087" v="1058" actId="20577"/>
        <pc:sldMkLst>
          <pc:docMk/>
          <pc:sldMk cId="2328973637" sldId="405"/>
        </pc:sldMkLst>
        <pc:spChg chg="mod">
          <ac:chgData name="Carlos Patrão" userId="04ebe526bdd79493" providerId="LiveId" clId="{F88D111E-33C0-4A6D-9D5D-EAFF67C2C161}" dt="2017-10-04T15:30:14.087" v="1058" actId="20577"/>
          <ac:spMkLst>
            <pc:docMk/>
            <pc:sldMk cId="2328973637" sldId="405"/>
            <ac:spMk id="2" creationId="{671E6251-6CEC-4A93-857A-BE97BA274591}"/>
          </ac:spMkLst>
        </pc:spChg>
      </pc:sldChg>
      <pc:sldChg chg="add">
        <pc:chgData name="Carlos Patrão" userId="04ebe526bdd79493" providerId="LiveId" clId="{F88D111E-33C0-4A6D-9D5D-EAFF67C2C161}" dt="2017-10-04T15:19:47.118" v="844"/>
        <pc:sldMkLst>
          <pc:docMk/>
          <pc:sldMk cId="3427811760" sldId="406"/>
        </pc:sldMkLst>
      </pc:sldChg>
      <pc:sldChg chg="modSp add">
        <pc:chgData name="Carlos Patrão" userId="04ebe526bdd79493" providerId="LiveId" clId="{F88D111E-33C0-4A6D-9D5D-EAFF67C2C161}" dt="2017-10-04T15:47:34.135" v="1352"/>
        <pc:sldMkLst>
          <pc:docMk/>
          <pc:sldMk cId="418997980" sldId="407"/>
        </pc:sldMkLst>
        <pc:spChg chg="mod">
          <ac:chgData name="Carlos Patrão" userId="04ebe526bdd79493" providerId="LiveId" clId="{F88D111E-33C0-4A6D-9D5D-EAFF67C2C161}" dt="2017-10-04T15:47:34.135" v="1352"/>
          <ac:spMkLst>
            <pc:docMk/>
            <pc:sldMk cId="418997980" sldId="407"/>
            <ac:spMk id="2" creationId="{671E6251-6CEC-4A93-857A-BE97BA274591}"/>
          </ac:spMkLst>
        </pc:spChg>
      </pc:sldChg>
      <pc:sldChg chg="addSp delSp modSp add">
        <pc:chgData name="Carlos Patrão" userId="04ebe526bdd79493" providerId="LiveId" clId="{F88D111E-33C0-4A6D-9D5D-EAFF67C2C161}" dt="2017-10-04T16:42:10.274" v="1547"/>
        <pc:sldMkLst>
          <pc:docMk/>
          <pc:sldMk cId="2965700093" sldId="408"/>
        </pc:sldMkLst>
        <pc:spChg chg="del mod">
          <ac:chgData name="Carlos Patrão" userId="04ebe526bdd79493" providerId="LiveId" clId="{F88D111E-33C0-4A6D-9D5D-EAFF67C2C161}" dt="2017-10-04T16:40:41.946" v="1450"/>
          <ac:spMkLst>
            <pc:docMk/>
            <pc:sldMk cId="2965700093" sldId="408"/>
            <ac:spMk id="2" creationId="{671E6251-6CEC-4A93-857A-BE97BA274591}"/>
          </ac:spMkLst>
        </pc:spChg>
        <pc:spChg chg="mod">
          <ac:chgData name="Carlos Patrão" userId="04ebe526bdd79493" providerId="LiveId" clId="{F88D111E-33C0-4A6D-9D5D-EAFF67C2C161}" dt="2017-10-04T16:34:25.553" v="1423" actId="20577"/>
          <ac:spMkLst>
            <pc:docMk/>
            <pc:sldMk cId="2965700093" sldId="408"/>
            <ac:spMk id="3" creationId="{2270156A-A778-417F-B8D5-138DF2B92556}"/>
          </ac:spMkLst>
        </pc:spChg>
        <pc:spChg chg="add del mod">
          <ac:chgData name="Carlos Patrão" userId="04ebe526bdd79493" providerId="LiveId" clId="{F88D111E-33C0-4A6D-9D5D-EAFF67C2C161}" dt="2017-10-04T16:40:44.113" v="1451"/>
          <ac:spMkLst>
            <pc:docMk/>
            <pc:sldMk cId="2965700093" sldId="408"/>
            <ac:spMk id="4" creationId="{56BF1958-C534-4397-BFC7-C550561235D7}"/>
          </ac:spMkLst>
        </pc:spChg>
        <pc:spChg chg="add">
          <ac:chgData name="Carlos Patrão" userId="04ebe526bdd79493" providerId="LiveId" clId="{F88D111E-33C0-4A6D-9D5D-EAFF67C2C161}" dt="2017-10-04T16:42:10.274" v="1547"/>
          <ac:spMkLst>
            <pc:docMk/>
            <pc:sldMk cId="2965700093" sldId="408"/>
            <ac:spMk id="5" creationId="{9A888F43-4DC8-4AAC-851D-B584303C6729}"/>
          </ac:spMkLst>
        </pc:spChg>
        <pc:spChg chg="add">
          <ac:chgData name="Carlos Patrão" userId="04ebe526bdd79493" providerId="LiveId" clId="{F88D111E-33C0-4A6D-9D5D-EAFF67C2C161}" dt="2017-10-04T16:42:10.274" v="1547"/>
          <ac:spMkLst>
            <pc:docMk/>
            <pc:sldMk cId="2965700093" sldId="408"/>
            <ac:spMk id="6" creationId="{EF948350-15D3-46F1-B94E-26F86182F614}"/>
          </ac:spMkLst>
        </pc:spChg>
        <pc:spChg chg="add">
          <ac:chgData name="Carlos Patrão" userId="04ebe526bdd79493" providerId="LiveId" clId="{F88D111E-33C0-4A6D-9D5D-EAFF67C2C161}" dt="2017-10-04T16:42:10.274" v="1547"/>
          <ac:spMkLst>
            <pc:docMk/>
            <pc:sldMk cId="2965700093" sldId="408"/>
            <ac:spMk id="7" creationId="{AAC26152-8AFF-4086-A9F1-DD9A51DDC393}"/>
          </ac:spMkLst>
        </pc:spChg>
        <pc:spChg chg="add">
          <ac:chgData name="Carlos Patrão" userId="04ebe526bdd79493" providerId="LiveId" clId="{F88D111E-33C0-4A6D-9D5D-EAFF67C2C161}" dt="2017-10-04T16:42:10.274" v="1547"/>
          <ac:spMkLst>
            <pc:docMk/>
            <pc:sldMk cId="2965700093" sldId="408"/>
            <ac:spMk id="8" creationId="{67A15157-0426-4A35-8835-09BFBFDBA126}"/>
          </ac:spMkLst>
        </pc:spChg>
        <pc:spChg chg="add">
          <ac:chgData name="Carlos Patrão" userId="04ebe526bdd79493" providerId="LiveId" clId="{F88D111E-33C0-4A6D-9D5D-EAFF67C2C161}" dt="2017-10-04T16:42:10.274" v="1547"/>
          <ac:spMkLst>
            <pc:docMk/>
            <pc:sldMk cId="2965700093" sldId="408"/>
            <ac:spMk id="9" creationId="{CE875F66-8CCF-4303-81BF-F531D9CB02B0}"/>
          </ac:spMkLst>
        </pc:spChg>
        <pc:spChg chg="add">
          <ac:chgData name="Carlos Patrão" userId="04ebe526bdd79493" providerId="LiveId" clId="{F88D111E-33C0-4A6D-9D5D-EAFF67C2C161}" dt="2017-10-04T16:42:10.274" v="1547"/>
          <ac:spMkLst>
            <pc:docMk/>
            <pc:sldMk cId="2965700093" sldId="408"/>
            <ac:spMk id="10" creationId="{5ED35714-5BBF-4FE0-BD3D-54B759DF7255}"/>
          </ac:spMkLst>
        </pc:spChg>
        <pc:spChg chg="add">
          <ac:chgData name="Carlos Patrão" userId="04ebe526bdd79493" providerId="LiveId" clId="{F88D111E-33C0-4A6D-9D5D-EAFF67C2C161}" dt="2017-10-04T16:42:10.274" v="1547"/>
          <ac:spMkLst>
            <pc:docMk/>
            <pc:sldMk cId="2965700093" sldId="408"/>
            <ac:spMk id="11" creationId="{954663B6-5A77-4290-86FE-53FF5DBB4B90}"/>
          </ac:spMkLst>
        </pc:spChg>
        <pc:spChg chg="add">
          <ac:chgData name="Carlos Patrão" userId="04ebe526bdd79493" providerId="LiveId" clId="{F88D111E-33C0-4A6D-9D5D-EAFF67C2C161}" dt="2017-10-04T16:42:10.274" v="1547"/>
          <ac:spMkLst>
            <pc:docMk/>
            <pc:sldMk cId="2965700093" sldId="408"/>
            <ac:spMk id="12" creationId="{3EDD8316-34D9-4B56-8F09-3C245934250D}"/>
          </ac:spMkLst>
        </pc:spChg>
        <pc:spChg chg="add">
          <ac:chgData name="Carlos Patrão" userId="04ebe526bdd79493" providerId="LiveId" clId="{F88D111E-33C0-4A6D-9D5D-EAFF67C2C161}" dt="2017-10-04T16:42:10.274" v="1547"/>
          <ac:spMkLst>
            <pc:docMk/>
            <pc:sldMk cId="2965700093" sldId="408"/>
            <ac:spMk id="13" creationId="{6B428212-0F71-439F-9756-669B0A52C898}"/>
          </ac:spMkLst>
        </pc:spChg>
        <pc:spChg chg="add">
          <ac:chgData name="Carlos Patrão" userId="04ebe526bdd79493" providerId="LiveId" clId="{F88D111E-33C0-4A6D-9D5D-EAFF67C2C161}" dt="2017-10-04T16:42:10.274" v="1547"/>
          <ac:spMkLst>
            <pc:docMk/>
            <pc:sldMk cId="2965700093" sldId="408"/>
            <ac:spMk id="14" creationId="{92F42157-F0EA-4929-9A71-F59BE24EF1C1}"/>
          </ac:spMkLst>
        </pc:spChg>
        <pc:spChg chg="add">
          <ac:chgData name="Carlos Patrão" userId="04ebe526bdd79493" providerId="LiveId" clId="{F88D111E-33C0-4A6D-9D5D-EAFF67C2C161}" dt="2017-10-04T16:42:10.274" v="1547"/>
          <ac:spMkLst>
            <pc:docMk/>
            <pc:sldMk cId="2965700093" sldId="408"/>
            <ac:spMk id="15" creationId="{FA2D9518-F4DF-4C0B-AADF-BDD7AB822003}"/>
          </ac:spMkLst>
        </pc:spChg>
        <pc:spChg chg="add">
          <ac:chgData name="Carlos Patrão" userId="04ebe526bdd79493" providerId="LiveId" clId="{F88D111E-33C0-4A6D-9D5D-EAFF67C2C161}" dt="2017-10-04T16:42:10.274" v="1547"/>
          <ac:spMkLst>
            <pc:docMk/>
            <pc:sldMk cId="2965700093" sldId="408"/>
            <ac:spMk id="16" creationId="{DE9D7419-9422-4460-BCED-9121816F3CE3}"/>
          </ac:spMkLst>
        </pc:spChg>
        <pc:spChg chg="add">
          <ac:chgData name="Carlos Patrão" userId="04ebe526bdd79493" providerId="LiveId" clId="{F88D111E-33C0-4A6D-9D5D-EAFF67C2C161}" dt="2017-10-04T16:42:10.274" v="1547"/>
          <ac:spMkLst>
            <pc:docMk/>
            <pc:sldMk cId="2965700093" sldId="408"/>
            <ac:spMk id="17" creationId="{8E59D3B0-D9C5-48CF-BA8C-363DAF2D50AE}"/>
          </ac:spMkLst>
        </pc:spChg>
        <pc:spChg chg="add">
          <ac:chgData name="Carlos Patrão" userId="04ebe526bdd79493" providerId="LiveId" clId="{F88D111E-33C0-4A6D-9D5D-EAFF67C2C161}" dt="2017-10-04T16:42:10.274" v="1547"/>
          <ac:spMkLst>
            <pc:docMk/>
            <pc:sldMk cId="2965700093" sldId="408"/>
            <ac:spMk id="18" creationId="{CE9573C9-9171-4F28-802B-4787BDD21EDB}"/>
          </ac:spMkLst>
        </pc:spChg>
        <pc:spChg chg="add">
          <ac:chgData name="Carlos Patrão" userId="04ebe526bdd79493" providerId="LiveId" clId="{F88D111E-33C0-4A6D-9D5D-EAFF67C2C161}" dt="2017-10-04T16:42:10.274" v="1547"/>
          <ac:spMkLst>
            <pc:docMk/>
            <pc:sldMk cId="2965700093" sldId="408"/>
            <ac:spMk id="19" creationId="{3CB324EA-88D5-4F4B-BE4F-BB89B2A3FE4D}"/>
          </ac:spMkLst>
        </pc:spChg>
        <pc:spChg chg="add">
          <ac:chgData name="Carlos Patrão" userId="04ebe526bdd79493" providerId="LiveId" clId="{F88D111E-33C0-4A6D-9D5D-EAFF67C2C161}" dt="2017-10-04T16:42:10.274" v="1547"/>
          <ac:spMkLst>
            <pc:docMk/>
            <pc:sldMk cId="2965700093" sldId="408"/>
            <ac:spMk id="20" creationId="{78EDDA2D-5867-43E7-8BFF-82456E5E415D}"/>
          </ac:spMkLst>
        </pc:spChg>
        <pc:spChg chg="add">
          <ac:chgData name="Carlos Patrão" userId="04ebe526bdd79493" providerId="LiveId" clId="{F88D111E-33C0-4A6D-9D5D-EAFF67C2C161}" dt="2017-10-04T16:42:10.274" v="1547"/>
          <ac:spMkLst>
            <pc:docMk/>
            <pc:sldMk cId="2965700093" sldId="408"/>
            <ac:spMk id="21" creationId="{50E3333C-11C9-4DDB-AF48-24AF1CFA905D}"/>
          </ac:spMkLst>
        </pc:spChg>
        <pc:spChg chg="add">
          <ac:chgData name="Carlos Patrão" userId="04ebe526bdd79493" providerId="LiveId" clId="{F88D111E-33C0-4A6D-9D5D-EAFF67C2C161}" dt="2017-10-04T16:42:10.274" v="1547"/>
          <ac:spMkLst>
            <pc:docMk/>
            <pc:sldMk cId="2965700093" sldId="408"/>
            <ac:spMk id="22" creationId="{449F44AB-86F8-4C0E-8828-608D11866B40}"/>
          </ac:spMkLst>
        </pc:spChg>
        <pc:spChg chg="add">
          <ac:chgData name="Carlos Patrão" userId="04ebe526bdd79493" providerId="LiveId" clId="{F88D111E-33C0-4A6D-9D5D-EAFF67C2C161}" dt="2017-10-04T16:42:10.274" v="1547"/>
          <ac:spMkLst>
            <pc:docMk/>
            <pc:sldMk cId="2965700093" sldId="408"/>
            <ac:spMk id="23" creationId="{C19EE2C2-3341-4B57-8153-5FD233E5FEF6}"/>
          </ac:spMkLst>
        </pc:spChg>
        <pc:spChg chg="add">
          <ac:chgData name="Carlos Patrão" userId="04ebe526bdd79493" providerId="LiveId" clId="{F88D111E-33C0-4A6D-9D5D-EAFF67C2C161}" dt="2017-10-04T16:42:10.274" v="1547"/>
          <ac:spMkLst>
            <pc:docMk/>
            <pc:sldMk cId="2965700093" sldId="408"/>
            <ac:spMk id="24" creationId="{9A085F6A-7200-47FD-9BA1-08CD0FA2452B}"/>
          </ac:spMkLst>
        </pc:spChg>
        <pc:spChg chg="add">
          <ac:chgData name="Carlos Patrão" userId="04ebe526bdd79493" providerId="LiveId" clId="{F88D111E-33C0-4A6D-9D5D-EAFF67C2C161}" dt="2017-10-04T16:42:10.274" v="1547"/>
          <ac:spMkLst>
            <pc:docMk/>
            <pc:sldMk cId="2965700093" sldId="408"/>
            <ac:spMk id="25" creationId="{5DF02481-5AE1-4F3A-BB36-75B060344EF4}"/>
          </ac:spMkLst>
        </pc:spChg>
        <pc:spChg chg="add">
          <ac:chgData name="Carlos Patrão" userId="04ebe526bdd79493" providerId="LiveId" clId="{F88D111E-33C0-4A6D-9D5D-EAFF67C2C161}" dt="2017-10-04T16:42:10.274" v="1547"/>
          <ac:spMkLst>
            <pc:docMk/>
            <pc:sldMk cId="2965700093" sldId="408"/>
            <ac:spMk id="26" creationId="{7F56C571-FA0A-4B23-9D7A-13C4926B35C9}"/>
          </ac:spMkLst>
        </pc:spChg>
        <pc:spChg chg="add">
          <ac:chgData name="Carlos Patrão" userId="04ebe526bdd79493" providerId="LiveId" clId="{F88D111E-33C0-4A6D-9D5D-EAFF67C2C161}" dt="2017-10-04T16:42:10.274" v="1547"/>
          <ac:spMkLst>
            <pc:docMk/>
            <pc:sldMk cId="2965700093" sldId="408"/>
            <ac:spMk id="27" creationId="{71651927-F680-4CEA-B245-8594CC6D96E6}"/>
          </ac:spMkLst>
        </pc:spChg>
        <pc:spChg chg="add">
          <ac:chgData name="Carlos Patrão" userId="04ebe526bdd79493" providerId="LiveId" clId="{F88D111E-33C0-4A6D-9D5D-EAFF67C2C161}" dt="2017-10-04T16:42:10.274" v="1547"/>
          <ac:spMkLst>
            <pc:docMk/>
            <pc:sldMk cId="2965700093" sldId="408"/>
            <ac:spMk id="28" creationId="{2F843DF7-5BBE-4540-AC2F-C7569CF1D64F}"/>
          </ac:spMkLst>
        </pc:spChg>
        <pc:spChg chg="add">
          <ac:chgData name="Carlos Patrão" userId="04ebe526bdd79493" providerId="LiveId" clId="{F88D111E-33C0-4A6D-9D5D-EAFF67C2C161}" dt="2017-10-04T16:42:10.274" v="1547"/>
          <ac:spMkLst>
            <pc:docMk/>
            <pc:sldMk cId="2965700093" sldId="408"/>
            <ac:spMk id="29" creationId="{56351159-1983-4D2B-8FAC-10D451CC8BA9}"/>
          </ac:spMkLst>
        </pc:spChg>
        <pc:spChg chg="add">
          <ac:chgData name="Carlos Patrão" userId="04ebe526bdd79493" providerId="LiveId" clId="{F88D111E-33C0-4A6D-9D5D-EAFF67C2C161}" dt="2017-10-04T16:42:10.274" v="1547"/>
          <ac:spMkLst>
            <pc:docMk/>
            <pc:sldMk cId="2965700093" sldId="408"/>
            <ac:spMk id="30" creationId="{6F854CC9-0660-420E-BCCB-263B58F76E2B}"/>
          </ac:spMkLst>
        </pc:spChg>
        <pc:spChg chg="add">
          <ac:chgData name="Carlos Patrão" userId="04ebe526bdd79493" providerId="LiveId" clId="{F88D111E-33C0-4A6D-9D5D-EAFF67C2C161}" dt="2017-10-04T16:42:10.274" v="1547"/>
          <ac:spMkLst>
            <pc:docMk/>
            <pc:sldMk cId="2965700093" sldId="408"/>
            <ac:spMk id="31" creationId="{0EA4BDF2-E386-41D1-BF7F-07BB8181BD0F}"/>
          </ac:spMkLst>
        </pc:spChg>
        <pc:spChg chg="add">
          <ac:chgData name="Carlos Patrão" userId="04ebe526bdd79493" providerId="LiveId" clId="{F88D111E-33C0-4A6D-9D5D-EAFF67C2C161}" dt="2017-10-04T16:42:10.274" v="1547"/>
          <ac:spMkLst>
            <pc:docMk/>
            <pc:sldMk cId="2965700093" sldId="408"/>
            <ac:spMk id="32" creationId="{83120EC8-CA52-4027-A96C-D1285E77BF5E}"/>
          </ac:spMkLst>
        </pc:spChg>
        <pc:spChg chg="add">
          <ac:chgData name="Carlos Patrão" userId="04ebe526bdd79493" providerId="LiveId" clId="{F88D111E-33C0-4A6D-9D5D-EAFF67C2C161}" dt="2017-10-04T16:42:10.274" v="1547"/>
          <ac:spMkLst>
            <pc:docMk/>
            <pc:sldMk cId="2965700093" sldId="408"/>
            <ac:spMk id="33" creationId="{CB0FACA1-A92C-4E34-A932-9AECD4970DF4}"/>
          </ac:spMkLst>
        </pc:spChg>
        <pc:spChg chg="add">
          <ac:chgData name="Carlos Patrão" userId="04ebe526bdd79493" providerId="LiveId" clId="{F88D111E-33C0-4A6D-9D5D-EAFF67C2C161}" dt="2017-10-04T16:42:10.274" v="1547"/>
          <ac:spMkLst>
            <pc:docMk/>
            <pc:sldMk cId="2965700093" sldId="408"/>
            <ac:spMk id="34" creationId="{6B5A7CE4-AE19-4E11-A80E-F54F62278862}"/>
          </ac:spMkLst>
        </pc:spChg>
        <pc:spChg chg="add">
          <ac:chgData name="Carlos Patrão" userId="04ebe526bdd79493" providerId="LiveId" clId="{F88D111E-33C0-4A6D-9D5D-EAFF67C2C161}" dt="2017-10-04T16:42:10.274" v="1547"/>
          <ac:spMkLst>
            <pc:docMk/>
            <pc:sldMk cId="2965700093" sldId="408"/>
            <ac:spMk id="35" creationId="{6B30701A-478F-4A8F-A617-B645AD75C15E}"/>
          </ac:spMkLst>
        </pc:spChg>
        <pc:spChg chg="add">
          <ac:chgData name="Carlos Patrão" userId="04ebe526bdd79493" providerId="LiveId" clId="{F88D111E-33C0-4A6D-9D5D-EAFF67C2C161}" dt="2017-10-04T16:42:10.274" v="1547"/>
          <ac:spMkLst>
            <pc:docMk/>
            <pc:sldMk cId="2965700093" sldId="408"/>
            <ac:spMk id="36" creationId="{E9A91C5E-C14B-4D2A-9C03-D72A7FA3B260}"/>
          </ac:spMkLst>
        </pc:spChg>
        <pc:spChg chg="add">
          <ac:chgData name="Carlos Patrão" userId="04ebe526bdd79493" providerId="LiveId" clId="{F88D111E-33C0-4A6D-9D5D-EAFF67C2C161}" dt="2017-10-04T16:42:10.274" v="1547"/>
          <ac:spMkLst>
            <pc:docMk/>
            <pc:sldMk cId="2965700093" sldId="408"/>
            <ac:spMk id="37" creationId="{A5C626D4-19AF-481C-8D53-06519E0D00AC}"/>
          </ac:spMkLst>
        </pc:spChg>
        <pc:spChg chg="add">
          <ac:chgData name="Carlos Patrão" userId="04ebe526bdd79493" providerId="LiveId" clId="{F88D111E-33C0-4A6D-9D5D-EAFF67C2C161}" dt="2017-10-04T16:42:10.274" v="1547"/>
          <ac:spMkLst>
            <pc:docMk/>
            <pc:sldMk cId="2965700093" sldId="408"/>
            <ac:spMk id="38" creationId="{D1D41013-D4D4-4484-9B7B-5A6AD30E905A}"/>
          </ac:spMkLst>
        </pc:spChg>
        <pc:spChg chg="add">
          <ac:chgData name="Carlos Patrão" userId="04ebe526bdd79493" providerId="LiveId" clId="{F88D111E-33C0-4A6D-9D5D-EAFF67C2C161}" dt="2017-10-04T16:42:10.274" v="1547"/>
          <ac:spMkLst>
            <pc:docMk/>
            <pc:sldMk cId="2965700093" sldId="408"/>
            <ac:spMk id="39" creationId="{A5695271-64CF-43CB-B02D-B80679EDCF7A}"/>
          </ac:spMkLst>
        </pc:spChg>
        <pc:spChg chg="add">
          <ac:chgData name="Carlos Patrão" userId="04ebe526bdd79493" providerId="LiveId" clId="{F88D111E-33C0-4A6D-9D5D-EAFF67C2C161}" dt="2017-10-04T16:42:10.274" v="1547"/>
          <ac:spMkLst>
            <pc:docMk/>
            <pc:sldMk cId="2965700093" sldId="408"/>
            <ac:spMk id="40" creationId="{9B84054E-48A4-4D46-972A-ECA179E5B074}"/>
          </ac:spMkLst>
        </pc:spChg>
        <pc:spChg chg="add">
          <ac:chgData name="Carlos Patrão" userId="04ebe526bdd79493" providerId="LiveId" clId="{F88D111E-33C0-4A6D-9D5D-EAFF67C2C161}" dt="2017-10-04T16:42:10.274" v="1547"/>
          <ac:spMkLst>
            <pc:docMk/>
            <pc:sldMk cId="2965700093" sldId="408"/>
            <ac:spMk id="41" creationId="{AFE2A1F7-D83D-44DF-8650-47E2C8A8042E}"/>
          </ac:spMkLst>
        </pc:spChg>
      </pc:sldChg>
      <pc:sldChg chg="addSp delSp modSp add modAnim">
        <pc:chgData name="Carlos Patrão" userId="04ebe526bdd79493" providerId="LiveId" clId="{F88D111E-33C0-4A6D-9D5D-EAFF67C2C161}" dt="2017-10-04T16:39:46.819" v="1448"/>
        <pc:sldMkLst>
          <pc:docMk/>
          <pc:sldMk cId="698931737" sldId="409"/>
        </pc:sldMkLst>
        <pc:spChg chg="del">
          <ac:chgData name="Carlos Patrão" userId="04ebe526bdd79493" providerId="LiveId" clId="{F88D111E-33C0-4A6D-9D5D-EAFF67C2C161}" dt="2017-10-04T16:34:33.306" v="1425" actId="478"/>
          <ac:spMkLst>
            <pc:docMk/>
            <pc:sldMk cId="698931737" sldId="409"/>
            <ac:spMk id="2" creationId="{671E6251-6CEC-4A93-857A-BE97BA274591}"/>
          </ac:spMkLst>
        </pc:spChg>
        <pc:spChg chg="add del mod">
          <ac:chgData name="Carlos Patrão" userId="04ebe526bdd79493" providerId="LiveId" clId="{F88D111E-33C0-4A6D-9D5D-EAFF67C2C161}" dt="2017-10-04T16:34:35.410" v="1426" actId="478"/>
          <ac:spMkLst>
            <pc:docMk/>
            <pc:sldMk cId="698931737" sldId="409"/>
            <ac:spMk id="5" creationId="{F3C800F7-A598-486F-AE59-81C81BA20D2C}"/>
          </ac:spMkLst>
        </pc:spChg>
        <pc:spChg chg="add mod">
          <ac:chgData name="Carlos Patrão" userId="04ebe526bdd79493" providerId="LiveId" clId="{F88D111E-33C0-4A6D-9D5D-EAFF67C2C161}" dt="2017-10-04T16:34:52.444" v="1428" actId="1076"/>
          <ac:spMkLst>
            <pc:docMk/>
            <pc:sldMk cId="698931737" sldId="409"/>
            <ac:spMk id="6" creationId="{05F14CC2-8114-44E3-955D-CB00E7E975E0}"/>
          </ac:spMkLst>
        </pc:spChg>
        <pc:spChg chg="add mod">
          <ac:chgData name="Carlos Patrão" userId="04ebe526bdd79493" providerId="LiveId" clId="{F88D111E-33C0-4A6D-9D5D-EAFF67C2C161}" dt="2017-10-04T16:34:52.444" v="1428" actId="1076"/>
          <ac:spMkLst>
            <pc:docMk/>
            <pc:sldMk cId="698931737" sldId="409"/>
            <ac:spMk id="7" creationId="{5E7ED883-E5AC-4C85-A9F7-D51DD9961196}"/>
          </ac:spMkLst>
        </pc:spChg>
        <pc:spChg chg="add mod">
          <ac:chgData name="Carlos Patrão" userId="04ebe526bdd79493" providerId="LiveId" clId="{F88D111E-33C0-4A6D-9D5D-EAFF67C2C161}" dt="2017-10-04T16:34:52.444" v="1428" actId="1076"/>
          <ac:spMkLst>
            <pc:docMk/>
            <pc:sldMk cId="698931737" sldId="409"/>
            <ac:spMk id="9" creationId="{FD669015-498D-4DAF-AE58-B4B29AE5FD29}"/>
          </ac:spMkLst>
        </pc:spChg>
        <pc:spChg chg="add mod">
          <ac:chgData name="Carlos Patrão" userId="04ebe526bdd79493" providerId="LiveId" clId="{F88D111E-33C0-4A6D-9D5D-EAFF67C2C161}" dt="2017-10-04T16:34:52.444" v="1428" actId="1076"/>
          <ac:spMkLst>
            <pc:docMk/>
            <pc:sldMk cId="698931737" sldId="409"/>
            <ac:spMk id="10" creationId="{E3691286-459E-4370-8C3A-16384CBC849E}"/>
          </ac:spMkLst>
        </pc:spChg>
        <pc:picChg chg="add mod">
          <ac:chgData name="Carlos Patrão" userId="04ebe526bdd79493" providerId="LiveId" clId="{F88D111E-33C0-4A6D-9D5D-EAFF67C2C161}" dt="2017-10-04T16:34:52.444" v="1428" actId="1076"/>
          <ac:picMkLst>
            <pc:docMk/>
            <pc:sldMk cId="698931737" sldId="409"/>
            <ac:picMk id="8" creationId="{DB71269A-5DE4-43C2-80C6-492CEEAA6AE5}"/>
          </ac:picMkLst>
        </pc:picChg>
        <pc:picChg chg="add mod">
          <ac:chgData name="Carlos Patrão" userId="04ebe526bdd79493" providerId="LiveId" clId="{F88D111E-33C0-4A6D-9D5D-EAFF67C2C161}" dt="2017-10-04T16:34:52.444" v="1428" actId="1076"/>
          <ac:picMkLst>
            <pc:docMk/>
            <pc:sldMk cId="698931737" sldId="409"/>
            <ac:picMk id="11" creationId="{C5377CE1-4F35-421C-AEEE-1B1F55B86890}"/>
          </ac:picMkLst>
        </pc:picChg>
      </pc:sldChg>
      <pc:sldChg chg="addSp delSp modSp add modAnim">
        <pc:chgData name="Carlos Patrão" userId="04ebe526bdd79493" providerId="LiveId" clId="{F88D111E-33C0-4A6D-9D5D-EAFF67C2C161}" dt="2017-10-04T16:39:43.868" v="1442"/>
        <pc:sldMkLst>
          <pc:docMk/>
          <pc:sldMk cId="3807499681" sldId="410"/>
        </pc:sldMkLst>
        <pc:spChg chg="del">
          <ac:chgData name="Carlos Patrão" userId="04ebe526bdd79493" providerId="LiveId" clId="{F88D111E-33C0-4A6D-9D5D-EAFF67C2C161}" dt="2017-10-04T16:35:18.672" v="1430" actId="478"/>
          <ac:spMkLst>
            <pc:docMk/>
            <pc:sldMk cId="3807499681" sldId="410"/>
            <ac:spMk id="2" creationId="{671E6251-6CEC-4A93-857A-BE97BA274591}"/>
          </ac:spMkLst>
        </pc:spChg>
        <pc:spChg chg="add del mod">
          <ac:chgData name="Carlos Patrão" userId="04ebe526bdd79493" providerId="LiveId" clId="{F88D111E-33C0-4A6D-9D5D-EAFF67C2C161}" dt="2017-10-04T16:35:20.628" v="1431" actId="478"/>
          <ac:spMkLst>
            <pc:docMk/>
            <pc:sldMk cId="3807499681" sldId="410"/>
            <ac:spMk id="5" creationId="{BC8DD8FF-AE65-49CA-8B84-8A021BE18DB5}"/>
          </ac:spMkLst>
        </pc:spChg>
        <pc:spChg chg="add mod">
          <ac:chgData name="Carlos Patrão" userId="04ebe526bdd79493" providerId="LiveId" clId="{F88D111E-33C0-4A6D-9D5D-EAFF67C2C161}" dt="2017-10-04T16:39:27.776" v="1436" actId="20577"/>
          <ac:spMkLst>
            <pc:docMk/>
            <pc:sldMk cId="3807499681" sldId="410"/>
            <ac:spMk id="6" creationId="{4179C948-4189-4645-B8BE-CC785D63B00D}"/>
          </ac:spMkLst>
        </pc:spChg>
        <pc:spChg chg="add mod">
          <ac:chgData name="Carlos Patrão" userId="04ebe526bdd79493" providerId="LiveId" clId="{F88D111E-33C0-4A6D-9D5D-EAFF67C2C161}" dt="2017-10-04T16:35:28.058" v="1433" actId="1076"/>
          <ac:spMkLst>
            <pc:docMk/>
            <pc:sldMk cId="3807499681" sldId="410"/>
            <ac:spMk id="7" creationId="{B663CE7A-9F51-482D-9AFC-74B7FBEFEA2C}"/>
          </ac:spMkLst>
        </pc:spChg>
        <pc:spChg chg="add mod">
          <ac:chgData name="Carlos Patrão" userId="04ebe526bdd79493" providerId="LiveId" clId="{F88D111E-33C0-4A6D-9D5D-EAFF67C2C161}" dt="2017-10-04T16:39:35.078" v="1438" actId="20577"/>
          <ac:spMkLst>
            <pc:docMk/>
            <pc:sldMk cId="3807499681" sldId="410"/>
            <ac:spMk id="8" creationId="{8F458035-D498-420A-8FA0-7E696E3985B8}"/>
          </ac:spMkLst>
        </pc:spChg>
        <pc:spChg chg="add mod">
          <ac:chgData name="Carlos Patrão" userId="04ebe526bdd79493" providerId="LiveId" clId="{F88D111E-33C0-4A6D-9D5D-EAFF67C2C161}" dt="2017-10-04T16:35:28.058" v="1433" actId="1076"/>
          <ac:spMkLst>
            <pc:docMk/>
            <pc:sldMk cId="3807499681" sldId="410"/>
            <ac:spMk id="9" creationId="{30D65DF9-18D7-4D75-BBB2-D80D6DFF2C8E}"/>
          </ac:spMkLst>
        </pc:spChg>
      </pc:sldChg>
      <pc:sldChg chg="add">
        <pc:chgData name="Carlos Patrão" userId="04ebe526bdd79493" providerId="LiveId" clId="{F88D111E-33C0-4A6D-9D5D-EAFF67C2C161}" dt="2017-10-04T16:40:38.599" v="1449"/>
        <pc:sldMkLst>
          <pc:docMk/>
          <pc:sldMk cId="3169759339" sldId="411"/>
        </pc:sldMkLst>
      </pc:sldChg>
      <pc:sldChg chg="modSp add">
        <pc:chgData name="Carlos Patrão" userId="04ebe526bdd79493" providerId="LiveId" clId="{F88D111E-33C0-4A6D-9D5D-EAFF67C2C161}" dt="2017-10-04T16:41:31.534" v="1518" actId="20577"/>
        <pc:sldMkLst>
          <pc:docMk/>
          <pc:sldMk cId="2893287786" sldId="412"/>
        </pc:sldMkLst>
        <pc:spChg chg="mod">
          <ac:chgData name="Carlos Patrão" userId="04ebe526bdd79493" providerId="LiveId" clId="{F88D111E-33C0-4A6D-9D5D-EAFF67C2C161}" dt="2017-10-04T16:41:31.534" v="1518" actId="20577"/>
          <ac:spMkLst>
            <pc:docMk/>
            <pc:sldMk cId="2893287786" sldId="412"/>
            <ac:spMk id="2" creationId="{671E6251-6CEC-4A93-857A-BE97BA274591}"/>
          </ac:spMkLst>
        </pc:spChg>
      </pc:sldChg>
      <pc:sldChg chg="modSp add">
        <pc:chgData name="Carlos Patrão" userId="04ebe526bdd79493" providerId="LiveId" clId="{F88D111E-33C0-4A6D-9D5D-EAFF67C2C161}" dt="2017-10-04T16:41:57.004" v="1546" actId="20577"/>
        <pc:sldMkLst>
          <pc:docMk/>
          <pc:sldMk cId="3157095935" sldId="413"/>
        </pc:sldMkLst>
        <pc:spChg chg="mod">
          <ac:chgData name="Carlos Patrão" userId="04ebe526bdd79493" providerId="LiveId" clId="{F88D111E-33C0-4A6D-9D5D-EAFF67C2C161}" dt="2017-10-04T16:41:57.004" v="1546" actId="20577"/>
          <ac:spMkLst>
            <pc:docMk/>
            <pc:sldMk cId="3157095935" sldId="413"/>
            <ac:spMk id="2" creationId="{671E6251-6CEC-4A93-857A-BE97BA274591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DE56310-195A-4399-92B4-EBA786461E69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BE66D24-5FDF-48BD-BEEF-FDC91E792B54}">
      <dgm:prSet phldrT="[Text]"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r>
            <a:rPr lang="pt-PT" b="0" i="0" noProof="0" dirty="0" smtClean="0"/>
            <a:t>13 Abril 2012</a:t>
          </a:r>
          <a:endParaRPr lang="pt-PT" noProof="0" dirty="0"/>
        </a:p>
      </dgm:t>
    </dgm:pt>
    <dgm:pt modelId="{58BA16CC-E194-4026-8AEA-A30D7A9DA917}" type="parTrans" cxnId="{A55DE011-9371-4B39-908B-2F44EB4930DF}">
      <dgm:prSet/>
      <dgm:spPr/>
      <dgm:t>
        <a:bodyPr/>
        <a:lstStyle/>
        <a:p>
          <a:endParaRPr lang="pt-PT" noProof="0" dirty="0"/>
        </a:p>
      </dgm:t>
    </dgm:pt>
    <dgm:pt modelId="{16394FD1-CB43-40FA-9916-089A89255028}" type="sibTrans" cxnId="{A55DE011-9371-4B39-908B-2F44EB4930DF}">
      <dgm:prSet/>
      <dgm:spPr/>
      <dgm:t>
        <a:bodyPr/>
        <a:lstStyle/>
        <a:p>
          <a:endParaRPr lang="pt-PT" noProof="0" dirty="0"/>
        </a:p>
      </dgm:t>
    </dgm:pt>
    <dgm:pt modelId="{13B61BB4-F9E9-430E-99A5-5AC97EEBCFE1}">
      <dgm:prSet phldrT="[Text]"/>
      <dgm:spPr>
        <a:ln>
          <a:solidFill>
            <a:srgbClr val="FDEA29"/>
          </a:solidFill>
        </a:ln>
      </dgm:spPr>
      <dgm:t>
        <a:bodyPr/>
        <a:lstStyle/>
        <a:p>
          <a:r>
            <a:rPr lang="pt-PT" noProof="0" dirty="0" smtClean="0"/>
            <a:t>Lâmpadas de </a:t>
          </a:r>
          <a:r>
            <a:rPr lang="pt-PT" noProof="0" dirty="0" smtClean="0"/>
            <a:t>iodetos metálicos (MH): </a:t>
          </a:r>
          <a:r>
            <a:rPr lang="pt-PT" noProof="0" dirty="0" smtClean="0"/>
            <a:t>lâmpadas MH ineficientes com base E27, E40 e PGZ12 que não cumpram os requisitos de desempenho mínimos são eliminadas</a:t>
          </a:r>
          <a:r>
            <a:rPr lang="pt-PT" b="0" i="0" noProof="0" dirty="0" smtClean="0"/>
            <a:t>.</a:t>
          </a:r>
          <a:endParaRPr lang="pt-PT" noProof="0" dirty="0"/>
        </a:p>
      </dgm:t>
    </dgm:pt>
    <dgm:pt modelId="{2B8F329B-98FA-46A1-8F0F-43D5AD647E4C}" type="parTrans" cxnId="{085C825F-8709-491A-8DEA-5FF0D18DAFAA}">
      <dgm:prSet/>
      <dgm:spPr/>
      <dgm:t>
        <a:bodyPr/>
        <a:lstStyle/>
        <a:p>
          <a:endParaRPr lang="pt-PT" noProof="0" dirty="0"/>
        </a:p>
      </dgm:t>
    </dgm:pt>
    <dgm:pt modelId="{427FA067-675B-4CFA-8265-40DE3B78639B}" type="sibTrans" cxnId="{085C825F-8709-491A-8DEA-5FF0D18DAFAA}">
      <dgm:prSet/>
      <dgm:spPr/>
      <dgm:t>
        <a:bodyPr/>
        <a:lstStyle/>
        <a:p>
          <a:endParaRPr lang="pt-PT" noProof="0" dirty="0"/>
        </a:p>
      </dgm:t>
    </dgm:pt>
    <dgm:pt modelId="{BE329D10-6C2D-4D95-87DF-C98C920CACDB}">
      <dgm:prSet phldrT="[Text]"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r>
            <a:rPr lang="pt-PT" b="0" i="0" noProof="0" dirty="0" smtClean="0"/>
            <a:t>13 Abril  2015</a:t>
          </a:r>
          <a:endParaRPr lang="pt-PT" noProof="0" dirty="0"/>
        </a:p>
      </dgm:t>
    </dgm:pt>
    <dgm:pt modelId="{0AB0796F-6C62-4209-9D86-01395BAECF0D}" type="parTrans" cxnId="{9FA74E57-3029-48BC-910D-75FCBC248F35}">
      <dgm:prSet/>
      <dgm:spPr/>
      <dgm:t>
        <a:bodyPr/>
        <a:lstStyle/>
        <a:p>
          <a:endParaRPr lang="pt-PT" noProof="0" dirty="0"/>
        </a:p>
      </dgm:t>
    </dgm:pt>
    <dgm:pt modelId="{D32AAA29-132E-48BA-A439-AB919F70AD04}" type="sibTrans" cxnId="{9FA74E57-3029-48BC-910D-75FCBC248F35}">
      <dgm:prSet/>
      <dgm:spPr/>
      <dgm:t>
        <a:bodyPr/>
        <a:lstStyle/>
        <a:p>
          <a:endParaRPr lang="pt-PT" noProof="0" dirty="0"/>
        </a:p>
      </dgm:t>
    </dgm:pt>
    <dgm:pt modelId="{8E99469E-108A-4066-9B56-744C6D72C62A}">
      <dgm:prSet phldrT="[Text]" custT="1"/>
      <dgm:spPr>
        <a:ln>
          <a:solidFill>
            <a:srgbClr val="FDEA29"/>
          </a:solidFill>
        </a:ln>
      </dgm:spPr>
      <dgm:t>
        <a:bodyPr/>
        <a:lstStyle/>
        <a:p>
          <a:r>
            <a:rPr lang="pt-PT" sz="1600" noProof="0" dirty="0" smtClean="0"/>
            <a:t>lâmpadas de mercúrio de alta pressão (HPM) que não cumpram os requisitos de desempenho mínimos são eliminadas</a:t>
          </a:r>
          <a:endParaRPr lang="pt-PT" sz="1600" noProof="0" dirty="0"/>
        </a:p>
      </dgm:t>
    </dgm:pt>
    <dgm:pt modelId="{F37C72E3-E6CA-4B84-9F8D-5C3937D46925}" type="parTrans" cxnId="{6228ACCA-0793-4D68-8650-AB0591533C82}">
      <dgm:prSet/>
      <dgm:spPr/>
      <dgm:t>
        <a:bodyPr/>
        <a:lstStyle/>
        <a:p>
          <a:endParaRPr lang="pt-PT" noProof="0" dirty="0"/>
        </a:p>
      </dgm:t>
    </dgm:pt>
    <dgm:pt modelId="{F9E76C1C-D6D7-4DAB-B4C0-2C630A54D021}" type="sibTrans" cxnId="{6228ACCA-0793-4D68-8650-AB0591533C82}">
      <dgm:prSet/>
      <dgm:spPr/>
      <dgm:t>
        <a:bodyPr/>
        <a:lstStyle/>
        <a:p>
          <a:endParaRPr lang="pt-PT" noProof="0" dirty="0"/>
        </a:p>
      </dgm:t>
    </dgm:pt>
    <dgm:pt modelId="{E24BF385-FCC0-4B1B-9FAB-2FB34FEBB899}">
      <dgm:prSet phldrT="[Text]"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r>
            <a:rPr lang="pt-PT" b="0" i="0" noProof="0" dirty="0" smtClean="0"/>
            <a:t>13 Abril 2017</a:t>
          </a:r>
          <a:endParaRPr lang="pt-PT" noProof="0" dirty="0"/>
        </a:p>
      </dgm:t>
    </dgm:pt>
    <dgm:pt modelId="{3D6F9AA4-9BF6-4E66-A706-3D09F884BB8C}" type="parTrans" cxnId="{6E8E7B50-28FE-4135-AC98-BCE20D7F8EFE}">
      <dgm:prSet/>
      <dgm:spPr/>
      <dgm:t>
        <a:bodyPr/>
        <a:lstStyle/>
        <a:p>
          <a:endParaRPr lang="pt-PT" noProof="0" dirty="0"/>
        </a:p>
      </dgm:t>
    </dgm:pt>
    <dgm:pt modelId="{D102DB36-6CEB-49C5-A5B5-40105B592184}" type="sibTrans" cxnId="{6E8E7B50-28FE-4135-AC98-BCE20D7F8EFE}">
      <dgm:prSet/>
      <dgm:spPr/>
      <dgm:t>
        <a:bodyPr/>
        <a:lstStyle/>
        <a:p>
          <a:endParaRPr lang="pt-PT" noProof="0" dirty="0"/>
        </a:p>
      </dgm:t>
    </dgm:pt>
    <dgm:pt modelId="{2D23254A-8CA1-4355-B08E-616E83E0BA31}">
      <dgm:prSet phldrT="[Text]" custT="1"/>
      <dgm:spPr>
        <a:ln>
          <a:solidFill>
            <a:srgbClr val="FDEA29"/>
          </a:solidFill>
        </a:ln>
      </dgm:spPr>
      <dgm:t>
        <a:bodyPr/>
        <a:lstStyle/>
        <a:p>
          <a:r>
            <a:rPr lang="pt-PT" sz="1600" noProof="0" dirty="0" smtClean="0"/>
            <a:t>Lâmpadas MH com base E27 e E40 que não cumpram os requisitos de desempenho mínimos são eliminadas. Os requisitos foram alargados para incluir a vida útil e manutenção.</a:t>
          </a:r>
          <a:endParaRPr lang="pt-PT" sz="1600" noProof="0" dirty="0"/>
        </a:p>
      </dgm:t>
    </dgm:pt>
    <dgm:pt modelId="{695A5815-B486-4F44-855F-261E1FF94D7B}" type="parTrans" cxnId="{7B6B1524-B8F2-4455-8820-5045523A9711}">
      <dgm:prSet/>
      <dgm:spPr/>
      <dgm:t>
        <a:bodyPr/>
        <a:lstStyle/>
        <a:p>
          <a:endParaRPr lang="pt-PT" noProof="0" dirty="0"/>
        </a:p>
      </dgm:t>
    </dgm:pt>
    <dgm:pt modelId="{D2CDA3AE-948D-44DA-9A0D-0D30A4851D25}" type="sibTrans" cxnId="{7B6B1524-B8F2-4455-8820-5045523A9711}">
      <dgm:prSet/>
      <dgm:spPr/>
      <dgm:t>
        <a:bodyPr/>
        <a:lstStyle/>
        <a:p>
          <a:endParaRPr lang="pt-PT" noProof="0" dirty="0"/>
        </a:p>
      </dgm:t>
    </dgm:pt>
    <dgm:pt modelId="{A340C548-04B9-45A2-90B8-19394C2FB7A8}">
      <dgm:prSet phldrT="[Text]"/>
      <dgm:spPr>
        <a:ln>
          <a:solidFill>
            <a:srgbClr val="FDEA29"/>
          </a:solidFill>
        </a:ln>
      </dgm:spPr>
      <dgm:t>
        <a:bodyPr/>
        <a:lstStyle/>
        <a:p>
          <a:r>
            <a:rPr lang="pt-PT" noProof="0" dirty="0" smtClean="0"/>
            <a:t>lâmpadas de sódio de alta pressão (HPS) ineficientes com base E27 e E40 que não cumpram os requisitos de desempenho mínimos são eliminadas</a:t>
          </a:r>
          <a:r>
            <a:rPr lang="pt-PT" b="0" i="0" noProof="0" dirty="0" smtClean="0"/>
            <a:t>.</a:t>
          </a:r>
          <a:endParaRPr lang="pt-PT" noProof="0" dirty="0"/>
        </a:p>
      </dgm:t>
    </dgm:pt>
    <dgm:pt modelId="{F00B7EFA-22A6-4DC7-AC25-0A93E5BDB3B7}" type="parTrans" cxnId="{48C9AF27-6921-4E6F-B9E3-1F8F1B461C46}">
      <dgm:prSet/>
      <dgm:spPr/>
      <dgm:t>
        <a:bodyPr/>
        <a:lstStyle/>
        <a:p>
          <a:endParaRPr lang="pt-PT" noProof="0" dirty="0"/>
        </a:p>
      </dgm:t>
    </dgm:pt>
    <dgm:pt modelId="{A67D91EB-786E-4AED-9FFC-FA5DE2D94329}" type="sibTrans" cxnId="{48C9AF27-6921-4E6F-B9E3-1F8F1B461C46}">
      <dgm:prSet/>
      <dgm:spPr/>
      <dgm:t>
        <a:bodyPr/>
        <a:lstStyle/>
        <a:p>
          <a:endParaRPr lang="pt-PT" noProof="0" dirty="0"/>
        </a:p>
      </dgm:t>
    </dgm:pt>
    <dgm:pt modelId="{9102CB01-FD39-4A62-972F-C146E9A468A8}">
      <dgm:prSet phldrT="[Text]" custT="1"/>
      <dgm:spPr>
        <a:ln>
          <a:solidFill>
            <a:srgbClr val="FDEA29"/>
          </a:solidFill>
        </a:ln>
      </dgm:spPr>
      <dgm:t>
        <a:bodyPr/>
        <a:lstStyle/>
        <a:p>
          <a:r>
            <a:rPr lang="pt-PT" sz="1600" noProof="0" dirty="0" smtClean="0"/>
            <a:t>lâmpadas de conexão sódio de alta pressão que não cumpram os requisitos de desempenho mínimos são eliminada</a:t>
          </a:r>
          <a:r>
            <a:rPr lang="pt-PT" sz="1600" b="0" i="0" noProof="0" dirty="0" smtClean="0"/>
            <a:t>.</a:t>
          </a:r>
          <a:r>
            <a:rPr lang="pt-PT" sz="1000" noProof="0" dirty="0" smtClean="0"/>
            <a:t/>
          </a:r>
          <a:br>
            <a:rPr lang="pt-PT" sz="1000" noProof="0" dirty="0" smtClean="0"/>
          </a:br>
          <a:endParaRPr lang="pt-PT" sz="1000" noProof="0" dirty="0"/>
        </a:p>
      </dgm:t>
    </dgm:pt>
    <dgm:pt modelId="{2B9F5B34-A682-4ED1-8EF5-693535538F8A}" type="parTrans" cxnId="{10E90149-13A9-4F7F-AE9E-0E35ACD60DF5}">
      <dgm:prSet/>
      <dgm:spPr/>
      <dgm:t>
        <a:bodyPr/>
        <a:lstStyle/>
        <a:p>
          <a:endParaRPr lang="pt-PT" noProof="0" dirty="0"/>
        </a:p>
      </dgm:t>
    </dgm:pt>
    <dgm:pt modelId="{A80BA92B-92A4-4B85-A76B-3A4011325DF6}" type="sibTrans" cxnId="{10E90149-13A9-4F7F-AE9E-0E35ACD60DF5}">
      <dgm:prSet/>
      <dgm:spPr/>
      <dgm:t>
        <a:bodyPr/>
        <a:lstStyle/>
        <a:p>
          <a:endParaRPr lang="pt-PT" noProof="0" dirty="0"/>
        </a:p>
      </dgm:t>
    </dgm:pt>
    <dgm:pt modelId="{26B63EAA-EB8A-4479-A83C-3657F2056ACC}" type="pres">
      <dgm:prSet presAssocID="{EDE56310-195A-4399-92B4-EBA786461E6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FEB9E0B9-546A-4288-B7A9-4D825683100A}" type="pres">
      <dgm:prSet presAssocID="{6BE66D24-5FDF-48BD-BEEF-FDC91E792B54}" presName="composite" presStyleCnt="0"/>
      <dgm:spPr/>
    </dgm:pt>
    <dgm:pt modelId="{6F07BDCE-D195-4E01-B111-5894F719B766}" type="pres">
      <dgm:prSet presAssocID="{6BE66D24-5FDF-48BD-BEEF-FDC91E792B54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EE285F03-4609-4AC5-BEAE-E6E6EBA07BA4}" type="pres">
      <dgm:prSet presAssocID="{6BE66D24-5FDF-48BD-BEEF-FDC91E792B54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0E475CCE-D97D-43E4-9E41-2540FED60AE1}" type="pres">
      <dgm:prSet presAssocID="{16394FD1-CB43-40FA-9916-089A89255028}" presName="sp" presStyleCnt="0"/>
      <dgm:spPr/>
    </dgm:pt>
    <dgm:pt modelId="{5A5F6C78-46AF-4EDB-B7F4-4F0562DAF5A0}" type="pres">
      <dgm:prSet presAssocID="{BE329D10-6C2D-4D95-87DF-C98C920CACDB}" presName="composite" presStyleCnt="0"/>
      <dgm:spPr/>
    </dgm:pt>
    <dgm:pt modelId="{BD8ECC4C-2338-4171-A994-D9890E65B904}" type="pres">
      <dgm:prSet presAssocID="{BE329D10-6C2D-4D95-87DF-C98C920CACDB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267A48D3-6DE0-4E7F-B1EC-2698F32506FD}" type="pres">
      <dgm:prSet presAssocID="{BE329D10-6C2D-4D95-87DF-C98C920CACDB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F67D2794-02CB-460C-A985-749A10470CA8}" type="pres">
      <dgm:prSet presAssocID="{D32AAA29-132E-48BA-A439-AB919F70AD04}" presName="sp" presStyleCnt="0"/>
      <dgm:spPr/>
    </dgm:pt>
    <dgm:pt modelId="{CBE10DD7-8712-46EB-8581-E9AB00DBD896}" type="pres">
      <dgm:prSet presAssocID="{E24BF385-FCC0-4B1B-9FAB-2FB34FEBB899}" presName="composite" presStyleCnt="0"/>
      <dgm:spPr/>
    </dgm:pt>
    <dgm:pt modelId="{97DF44E0-62C8-4BD8-8E40-B0B5C23F4293}" type="pres">
      <dgm:prSet presAssocID="{E24BF385-FCC0-4B1B-9FAB-2FB34FEBB899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1D8BEDC8-8254-4B61-BA21-9B6E381BD928}" type="pres">
      <dgm:prSet presAssocID="{E24BF385-FCC0-4B1B-9FAB-2FB34FEBB899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CF41B04A-48D8-457E-BD20-E723CABD89AC}" type="presOf" srcId="{2D23254A-8CA1-4355-B08E-616E83E0BA31}" destId="{1D8BEDC8-8254-4B61-BA21-9B6E381BD928}" srcOrd="0" destOrd="0" presId="urn:microsoft.com/office/officeart/2005/8/layout/chevron2"/>
    <dgm:cxn modelId="{48C9AF27-6921-4E6F-B9E3-1F8F1B461C46}" srcId="{6BE66D24-5FDF-48BD-BEEF-FDC91E792B54}" destId="{A340C548-04B9-45A2-90B8-19394C2FB7A8}" srcOrd="1" destOrd="0" parTransId="{F00B7EFA-22A6-4DC7-AC25-0A93E5BDB3B7}" sibTransId="{A67D91EB-786E-4AED-9FFC-FA5DE2D94329}"/>
    <dgm:cxn modelId="{6228ACCA-0793-4D68-8650-AB0591533C82}" srcId="{BE329D10-6C2D-4D95-87DF-C98C920CACDB}" destId="{8E99469E-108A-4066-9B56-744C6D72C62A}" srcOrd="0" destOrd="0" parTransId="{F37C72E3-E6CA-4B84-9F8D-5C3937D46925}" sibTransId="{F9E76C1C-D6D7-4DAB-B4C0-2C630A54D021}"/>
    <dgm:cxn modelId="{0846EEE1-0382-4149-AB41-D50C25C82FD2}" type="presOf" srcId="{EDE56310-195A-4399-92B4-EBA786461E69}" destId="{26B63EAA-EB8A-4479-A83C-3657F2056ACC}" srcOrd="0" destOrd="0" presId="urn:microsoft.com/office/officeart/2005/8/layout/chevron2"/>
    <dgm:cxn modelId="{085C825F-8709-491A-8DEA-5FF0D18DAFAA}" srcId="{6BE66D24-5FDF-48BD-BEEF-FDC91E792B54}" destId="{13B61BB4-F9E9-430E-99A5-5AC97EEBCFE1}" srcOrd="0" destOrd="0" parTransId="{2B8F329B-98FA-46A1-8F0F-43D5AD647E4C}" sibTransId="{427FA067-675B-4CFA-8265-40DE3B78639B}"/>
    <dgm:cxn modelId="{C0ED1E0E-28BB-42FD-A57C-77183109E73A}" type="presOf" srcId="{BE329D10-6C2D-4D95-87DF-C98C920CACDB}" destId="{BD8ECC4C-2338-4171-A994-D9890E65B904}" srcOrd="0" destOrd="0" presId="urn:microsoft.com/office/officeart/2005/8/layout/chevron2"/>
    <dgm:cxn modelId="{293B7D09-9A27-461F-97B0-BDE94233819C}" type="presOf" srcId="{6BE66D24-5FDF-48BD-BEEF-FDC91E792B54}" destId="{6F07BDCE-D195-4E01-B111-5894F719B766}" srcOrd="0" destOrd="0" presId="urn:microsoft.com/office/officeart/2005/8/layout/chevron2"/>
    <dgm:cxn modelId="{9FA74E57-3029-48BC-910D-75FCBC248F35}" srcId="{EDE56310-195A-4399-92B4-EBA786461E69}" destId="{BE329D10-6C2D-4D95-87DF-C98C920CACDB}" srcOrd="1" destOrd="0" parTransId="{0AB0796F-6C62-4209-9D86-01395BAECF0D}" sibTransId="{D32AAA29-132E-48BA-A439-AB919F70AD04}"/>
    <dgm:cxn modelId="{10E90149-13A9-4F7F-AE9E-0E35ACD60DF5}" srcId="{BE329D10-6C2D-4D95-87DF-C98C920CACDB}" destId="{9102CB01-FD39-4A62-972F-C146E9A468A8}" srcOrd="1" destOrd="0" parTransId="{2B9F5B34-A682-4ED1-8EF5-693535538F8A}" sibTransId="{A80BA92B-92A4-4B85-A76B-3A4011325DF6}"/>
    <dgm:cxn modelId="{5D3B818D-1059-48F6-9A11-6A3C636AD1E7}" type="presOf" srcId="{E24BF385-FCC0-4B1B-9FAB-2FB34FEBB899}" destId="{97DF44E0-62C8-4BD8-8E40-B0B5C23F4293}" srcOrd="0" destOrd="0" presId="urn:microsoft.com/office/officeart/2005/8/layout/chevron2"/>
    <dgm:cxn modelId="{8CC1424A-9151-4D48-A163-C113CFC5FB24}" type="presOf" srcId="{A340C548-04B9-45A2-90B8-19394C2FB7A8}" destId="{EE285F03-4609-4AC5-BEAE-E6E6EBA07BA4}" srcOrd="0" destOrd="1" presId="urn:microsoft.com/office/officeart/2005/8/layout/chevron2"/>
    <dgm:cxn modelId="{06A43425-E1CF-4C35-B607-0825BA5F18CD}" type="presOf" srcId="{8E99469E-108A-4066-9B56-744C6D72C62A}" destId="{267A48D3-6DE0-4E7F-B1EC-2698F32506FD}" srcOrd="0" destOrd="0" presId="urn:microsoft.com/office/officeart/2005/8/layout/chevron2"/>
    <dgm:cxn modelId="{ADC5C6FE-B371-490B-A2C3-9FB28D4375EB}" type="presOf" srcId="{9102CB01-FD39-4A62-972F-C146E9A468A8}" destId="{267A48D3-6DE0-4E7F-B1EC-2698F32506FD}" srcOrd="0" destOrd="1" presId="urn:microsoft.com/office/officeart/2005/8/layout/chevron2"/>
    <dgm:cxn modelId="{6E8E7B50-28FE-4135-AC98-BCE20D7F8EFE}" srcId="{EDE56310-195A-4399-92B4-EBA786461E69}" destId="{E24BF385-FCC0-4B1B-9FAB-2FB34FEBB899}" srcOrd="2" destOrd="0" parTransId="{3D6F9AA4-9BF6-4E66-A706-3D09F884BB8C}" sibTransId="{D102DB36-6CEB-49C5-A5B5-40105B592184}"/>
    <dgm:cxn modelId="{E1057041-7771-4ADA-A92F-1FFC5F8E337F}" type="presOf" srcId="{13B61BB4-F9E9-430E-99A5-5AC97EEBCFE1}" destId="{EE285F03-4609-4AC5-BEAE-E6E6EBA07BA4}" srcOrd="0" destOrd="0" presId="urn:microsoft.com/office/officeart/2005/8/layout/chevron2"/>
    <dgm:cxn modelId="{7B6B1524-B8F2-4455-8820-5045523A9711}" srcId="{E24BF385-FCC0-4B1B-9FAB-2FB34FEBB899}" destId="{2D23254A-8CA1-4355-B08E-616E83E0BA31}" srcOrd="0" destOrd="0" parTransId="{695A5815-B486-4F44-855F-261E1FF94D7B}" sibTransId="{D2CDA3AE-948D-44DA-9A0D-0D30A4851D25}"/>
    <dgm:cxn modelId="{A55DE011-9371-4B39-908B-2F44EB4930DF}" srcId="{EDE56310-195A-4399-92B4-EBA786461E69}" destId="{6BE66D24-5FDF-48BD-BEEF-FDC91E792B54}" srcOrd="0" destOrd="0" parTransId="{58BA16CC-E194-4026-8AEA-A30D7A9DA917}" sibTransId="{16394FD1-CB43-40FA-9916-089A89255028}"/>
    <dgm:cxn modelId="{A675F834-8D9E-4D40-89CA-6CD7B6BA2DF8}" type="presParOf" srcId="{26B63EAA-EB8A-4479-A83C-3657F2056ACC}" destId="{FEB9E0B9-546A-4288-B7A9-4D825683100A}" srcOrd="0" destOrd="0" presId="urn:microsoft.com/office/officeart/2005/8/layout/chevron2"/>
    <dgm:cxn modelId="{5FA311E3-BBD4-4A55-94F6-9FD99FACD0CD}" type="presParOf" srcId="{FEB9E0B9-546A-4288-B7A9-4D825683100A}" destId="{6F07BDCE-D195-4E01-B111-5894F719B766}" srcOrd="0" destOrd="0" presId="urn:microsoft.com/office/officeart/2005/8/layout/chevron2"/>
    <dgm:cxn modelId="{C1A5E49C-788D-482F-BD0A-709676EC502A}" type="presParOf" srcId="{FEB9E0B9-546A-4288-B7A9-4D825683100A}" destId="{EE285F03-4609-4AC5-BEAE-E6E6EBA07BA4}" srcOrd="1" destOrd="0" presId="urn:microsoft.com/office/officeart/2005/8/layout/chevron2"/>
    <dgm:cxn modelId="{B27A0C41-68ED-4BBB-A1DD-9FCD4BFEEDCE}" type="presParOf" srcId="{26B63EAA-EB8A-4479-A83C-3657F2056ACC}" destId="{0E475CCE-D97D-43E4-9E41-2540FED60AE1}" srcOrd="1" destOrd="0" presId="urn:microsoft.com/office/officeart/2005/8/layout/chevron2"/>
    <dgm:cxn modelId="{5075CF9B-B0DA-4E73-8990-F55434E5ED55}" type="presParOf" srcId="{26B63EAA-EB8A-4479-A83C-3657F2056ACC}" destId="{5A5F6C78-46AF-4EDB-B7F4-4F0562DAF5A0}" srcOrd="2" destOrd="0" presId="urn:microsoft.com/office/officeart/2005/8/layout/chevron2"/>
    <dgm:cxn modelId="{247005DD-9B1B-4A1B-A3D5-98F20B71C20B}" type="presParOf" srcId="{5A5F6C78-46AF-4EDB-B7F4-4F0562DAF5A0}" destId="{BD8ECC4C-2338-4171-A994-D9890E65B904}" srcOrd="0" destOrd="0" presId="urn:microsoft.com/office/officeart/2005/8/layout/chevron2"/>
    <dgm:cxn modelId="{1392A289-F2E2-4285-9CAD-6DEE02EA95BF}" type="presParOf" srcId="{5A5F6C78-46AF-4EDB-B7F4-4F0562DAF5A0}" destId="{267A48D3-6DE0-4E7F-B1EC-2698F32506FD}" srcOrd="1" destOrd="0" presId="urn:microsoft.com/office/officeart/2005/8/layout/chevron2"/>
    <dgm:cxn modelId="{77A1A6C7-6F2C-4346-88E1-BA1745380781}" type="presParOf" srcId="{26B63EAA-EB8A-4479-A83C-3657F2056ACC}" destId="{F67D2794-02CB-460C-A985-749A10470CA8}" srcOrd="3" destOrd="0" presId="urn:microsoft.com/office/officeart/2005/8/layout/chevron2"/>
    <dgm:cxn modelId="{78BC1D76-5442-4368-903E-46A3EDD7E341}" type="presParOf" srcId="{26B63EAA-EB8A-4479-A83C-3657F2056ACC}" destId="{CBE10DD7-8712-46EB-8581-E9AB00DBD896}" srcOrd="4" destOrd="0" presId="urn:microsoft.com/office/officeart/2005/8/layout/chevron2"/>
    <dgm:cxn modelId="{83D40175-18BD-4ACF-921B-8E62D4FD780D}" type="presParOf" srcId="{CBE10DD7-8712-46EB-8581-E9AB00DBD896}" destId="{97DF44E0-62C8-4BD8-8E40-B0B5C23F4293}" srcOrd="0" destOrd="0" presId="urn:microsoft.com/office/officeart/2005/8/layout/chevron2"/>
    <dgm:cxn modelId="{5A3725A8-C327-4384-9F31-36660AB54440}" type="presParOf" srcId="{CBE10DD7-8712-46EB-8581-E9AB00DBD896}" destId="{1D8BEDC8-8254-4B61-BA21-9B6E381BD92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DE56310-195A-4399-92B4-EBA786461E69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BE66D24-5FDF-48BD-BEEF-FDC91E792B54}">
      <dgm:prSet phldrT="[Text]"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r>
            <a:rPr lang="pt-PT" noProof="0" dirty="0" smtClean="0"/>
            <a:t>13 Out. 2010</a:t>
          </a:r>
          <a:endParaRPr lang="pt-PT" noProof="0" dirty="0"/>
        </a:p>
      </dgm:t>
    </dgm:pt>
    <dgm:pt modelId="{58BA16CC-E194-4026-8AEA-A30D7A9DA917}" type="parTrans" cxnId="{A55DE011-9371-4B39-908B-2F44EB4930DF}">
      <dgm:prSet/>
      <dgm:spPr/>
      <dgm:t>
        <a:bodyPr/>
        <a:lstStyle/>
        <a:p>
          <a:endParaRPr lang="pt-PT" noProof="0" dirty="0"/>
        </a:p>
      </dgm:t>
    </dgm:pt>
    <dgm:pt modelId="{16394FD1-CB43-40FA-9916-089A89255028}" type="sibTrans" cxnId="{A55DE011-9371-4B39-908B-2F44EB4930DF}">
      <dgm:prSet/>
      <dgm:spPr/>
      <dgm:t>
        <a:bodyPr/>
        <a:lstStyle/>
        <a:p>
          <a:endParaRPr lang="pt-PT" noProof="0" dirty="0"/>
        </a:p>
      </dgm:t>
    </dgm:pt>
    <dgm:pt modelId="{03CA3D88-2D8B-4D1B-A64F-7953100795DA}">
      <dgm:prSet phldrT="[Text]"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r>
            <a:rPr lang="pt-PT" b="0" i="0" noProof="0" dirty="0" smtClean="0"/>
            <a:t>13 Abril 2012</a:t>
          </a:r>
          <a:endParaRPr lang="pt-PT" noProof="0" dirty="0"/>
        </a:p>
      </dgm:t>
    </dgm:pt>
    <dgm:pt modelId="{7A4E69E4-2722-4E10-BB2C-F140547A052C}" type="parTrans" cxnId="{07C01A73-B10A-490D-BDC3-0C48A6ACA5B6}">
      <dgm:prSet/>
      <dgm:spPr/>
      <dgm:t>
        <a:bodyPr/>
        <a:lstStyle/>
        <a:p>
          <a:endParaRPr lang="pt-PT" noProof="0" dirty="0"/>
        </a:p>
      </dgm:t>
    </dgm:pt>
    <dgm:pt modelId="{5BAA76D6-119A-46AC-AE43-061DE5EE99E8}" type="sibTrans" cxnId="{07C01A73-B10A-490D-BDC3-0C48A6ACA5B6}">
      <dgm:prSet/>
      <dgm:spPr/>
      <dgm:t>
        <a:bodyPr/>
        <a:lstStyle/>
        <a:p>
          <a:endParaRPr lang="pt-PT" noProof="0" dirty="0"/>
        </a:p>
      </dgm:t>
    </dgm:pt>
    <dgm:pt modelId="{13B61BB4-F9E9-430E-99A5-5AC97EEBCFE1}">
      <dgm:prSet phldrT="[Text]" custT="1"/>
      <dgm:spPr>
        <a:ln>
          <a:solidFill>
            <a:srgbClr val="FDEA29"/>
          </a:solidFill>
        </a:ln>
      </dgm:spPr>
      <dgm:t>
        <a:bodyPr/>
        <a:lstStyle/>
        <a:p>
          <a:r>
            <a:rPr lang="pt-PT" sz="1600" noProof="0" dirty="0" smtClean="0"/>
            <a:t>Balastros para lâmpadas HID: requisitos de um rótulo energético</a:t>
          </a:r>
          <a:endParaRPr lang="pt-PT" sz="1600" noProof="0" dirty="0"/>
        </a:p>
      </dgm:t>
    </dgm:pt>
    <dgm:pt modelId="{2B8F329B-98FA-46A1-8F0F-43D5AD647E4C}" type="parTrans" cxnId="{085C825F-8709-491A-8DEA-5FF0D18DAFAA}">
      <dgm:prSet/>
      <dgm:spPr/>
      <dgm:t>
        <a:bodyPr/>
        <a:lstStyle/>
        <a:p>
          <a:endParaRPr lang="pt-PT" noProof="0" dirty="0"/>
        </a:p>
      </dgm:t>
    </dgm:pt>
    <dgm:pt modelId="{427FA067-675B-4CFA-8265-40DE3B78639B}" type="sibTrans" cxnId="{085C825F-8709-491A-8DEA-5FF0D18DAFAA}">
      <dgm:prSet/>
      <dgm:spPr/>
      <dgm:t>
        <a:bodyPr/>
        <a:lstStyle/>
        <a:p>
          <a:endParaRPr lang="pt-PT" noProof="0" dirty="0"/>
        </a:p>
      </dgm:t>
    </dgm:pt>
    <dgm:pt modelId="{E24BF385-FCC0-4B1B-9FAB-2FB34FEBB899}">
      <dgm:prSet phldrT="[Text]"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r>
            <a:rPr lang="pt-PT" b="0" i="0" noProof="0" dirty="0" smtClean="0"/>
            <a:t>13 Abril  2017</a:t>
          </a:r>
          <a:endParaRPr lang="pt-PT" noProof="0" dirty="0"/>
        </a:p>
      </dgm:t>
    </dgm:pt>
    <dgm:pt modelId="{3D6F9AA4-9BF6-4E66-A706-3D09F884BB8C}" type="parTrans" cxnId="{6E8E7B50-28FE-4135-AC98-BCE20D7F8EFE}">
      <dgm:prSet/>
      <dgm:spPr/>
      <dgm:t>
        <a:bodyPr/>
        <a:lstStyle/>
        <a:p>
          <a:endParaRPr lang="pt-PT" noProof="0" dirty="0"/>
        </a:p>
      </dgm:t>
    </dgm:pt>
    <dgm:pt modelId="{D102DB36-6CEB-49C5-A5B5-40105B592184}" type="sibTrans" cxnId="{6E8E7B50-28FE-4135-AC98-BCE20D7F8EFE}">
      <dgm:prSet/>
      <dgm:spPr/>
      <dgm:t>
        <a:bodyPr/>
        <a:lstStyle/>
        <a:p>
          <a:endParaRPr lang="pt-PT" noProof="0" dirty="0"/>
        </a:p>
      </dgm:t>
    </dgm:pt>
    <dgm:pt modelId="{2D23254A-8CA1-4355-B08E-616E83E0BA31}">
      <dgm:prSet phldrT="[Text]" custT="1"/>
      <dgm:spPr>
        <a:ln>
          <a:solidFill>
            <a:srgbClr val="FDEA29"/>
          </a:solidFill>
        </a:ln>
      </dgm:spPr>
      <dgm:t>
        <a:bodyPr/>
        <a:lstStyle/>
        <a:p>
          <a:r>
            <a:rPr lang="pt-PT" sz="1600" b="0" i="0" noProof="0" dirty="0" smtClean="0"/>
            <a:t>Apenas as classes energéticas A1 e A2 são permitidas para o </a:t>
          </a:r>
          <a:r>
            <a:rPr lang="pt-PT" sz="1600" b="0" i="0" noProof="0" dirty="0" smtClean="0"/>
            <a:t>balastro. </a:t>
          </a:r>
          <a:r>
            <a:rPr lang="pt-PT" sz="1600" b="0" i="0" noProof="0" dirty="0" smtClean="0"/>
            <a:t>O dispositivo de controlo convencional foi eliminado</a:t>
          </a:r>
          <a:endParaRPr lang="pt-PT" sz="1600" noProof="0" dirty="0"/>
        </a:p>
      </dgm:t>
    </dgm:pt>
    <dgm:pt modelId="{695A5815-B486-4F44-855F-261E1FF94D7B}" type="parTrans" cxnId="{7B6B1524-B8F2-4455-8820-5045523A9711}">
      <dgm:prSet/>
      <dgm:spPr/>
      <dgm:t>
        <a:bodyPr/>
        <a:lstStyle/>
        <a:p>
          <a:endParaRPr lang="pt-PT" noProof="0" dirty="0"/>
        </a:p>
      </dgm:t>
    </dgm:pt>
    <dgm:pt modelId="{D2CDA3AE-948D-44DA-9A0D-0D30A4851D25}" type="sibTrans" cxnId="{7B6B1524-B8F2-4455-8820-5045523A9711}">
      <dgm:prSet/>
      <dgm:spPr/>
      <dgm:t>
        <a:bodyPr/>
        <a:lstStyle/>
        <a:p>
          <a:endParaRPr lang="pt-PT" noProof="0" dirty="0"/>
        </a:p>
      </dgm:t>
    </dgm:pt>
    <dgm:pt modelId="{C27F9A4F-66FD-4139-B275-90DBBE782289}">
      <dgm:prSet custT="1"/>
      <dgm:spPr>
        <a:ln>
          <a:solidFill>
            <a:srgbClr val="FDEA29"/>
          </a:solidFill>
        </a:ln>
      </dgm:spPr>
      <dgm:t>
        <a:bodyPr/>
        <a:lstStyle/>
        <a:p>
          <a:r>
            <a:rPr lang="pt-PT" sz="1600" b="0" i="0" noProof="0" dirty="0" smtClean="0"/>
            <a:t>Luminárias para lâmpadas fluorescentes e de descarga de elevada intensidade (HID): Informação adicional especifica do produto deve estar acessível na internet.</a:t>
          </a:r>
          <a:endParaRPr lang="pt-PT" sz="1600" noProof="0" dirty="0"/>
        </a:p>
      </dgm:t>
    </dgm:pt>
    <dgm:pt modelId="{AAB07B07-A0A0-4D5A-A187-13BD495015AE}" type="parTrans" cxnId="{236DACAD-B176-42B2-BBD9-2AD1E66B0F0F}">
      <dgm:prSet/>
      <dgm:spPr/>
      <dgm:t>
        <a:bodyPr/>
        <a:lstStyle/>
        <a:p>
          <a:endParaRPr lang="pt-PT" noProof="0" dirty="0"/>
        </a:p>
      </dgm:t>
    </dgm:pt>
    <dgm:pt modelId="{3F08614C-7321-4E70-A29C-B2441488A9BA}" type="sibTrans" cxnId="{236DACAD-B176-42B2-BBD9-2AD1E66B0F0F}">
      <dgm:prSet/>
      <dgm:spPr/>
      <dgm:t>
        <a:bodyPr/>
        <a:lstStyle/>
        <a:p>
          <a:endParaRPr lang="pt-PT" noProof="0" dirty="0"/>
        </a:p>
      </dgm:t>
    </dgm:pt>
    <dgm:pt modelId="{E4189639-9CA2-4804-B453-F6FD329EFEF9}">
      <dgm:prSet phldrT="[Text]" custT="1"/>
      <dgm:spPr>
        <a:ln>
          <a:solidFill>
            <a:srgbClr val="FDEA29"/>
          </a:solidFill>
        </a:ln>
      </dgm:spPr>
      <dgm:t>
        <a:bodyPr/>
        <a:lstStyle/>
        <a:p>
          <a:r>
            <a:rPr lang="pt-PT" sz="1600" noProof="0" dirty="0" smtClean="0"/>
            <a:t>Todas as luminárias devem ser compatíveis com os balastros de 3 fases</a:t>
          </a:r>
          <a:endParaRPr lang="pt-PT" sz="1600" noProof="0" dirty="0"/>
        </a:p>
      </dgm:t>
    </dgm:pt>
    <dgm:pt modelId="{836AF737-5781-4C45-AD90-9DF3884F0A65}" type="parTrans" cxnId="{EE1FE781-B22D-4523-B929-CB76D18AEBCA}">
      <dgm:prSet/>
      <dgm:spPr/>
      <dgm:t>
        <a:bodyPr/>
        <a:lstStyle/>
        <a:p>
          <a:endParaRPr lang="pt-PT" noProof="0" dirty="0"/>
        </a:p>
      </dgm:t>
    </dgm:pt>
    <dgm:pt modelId="{B2DCC029-5598-4388-851B-CEA960A7DE47}" type="sibTrans" cxnId="{EE1FE781-B22D-4523-B929-CB76D18AEBCA}">
      <dgm:prSet/>
      <dgm:spPr/>
      <dgm:t>
        <a:bodyPr/>
        <a:lstStyle/>
        <a:p>
          <a:endParaRPr lang="pt-PT" noProof="0" dirty="0"/>
        </a:p>
      </dgm:t>
    </dgm:pt>
    <dgm:pt modelId="{E2DDAEAD-76BE-4499-A597-22E0246CFA97}">
      <dgm:prSet phldrT="[Text]" custT="1"/>
      <dgm:spPr>
        <a:ln>
          <a:solidFill>
            <a:srgbClr val="FDEA29"/>
          </a:solidFill>
        </a:ln>
      </dgm:spPr>
      <dgm:t>
        <a:bodyPr/>
        <a:lstStyle/>
        <a:p>
          <a:r>
            <a:rPr lang="pt-PT" sz="1600" noProof="0" dirty="0" smtClean="0"/>
            <a:t>Luminárias para lâmpadas HID: requisito para utilização de um dispositivo de controlo eletrónico (ECG) é a classe A1 e A2</a:t>
          </a:r>
          <a:endParaRPr lang="pt-PT" sz="1600" noProof="0" dirty="0"/>
        </a:p>
      </dgm:t>
    </dgm:pt>
    <dgm:pt modelId="{1CE671EA-9B6F-41CC-B6EE-D8DF83E7174E}" type="parTrans" cxnId="{A7B75F6D-F3B5-4B50-9B8C-4E2B0C21DE33}">
      <dgm:prSet/>
      <dgm:spPr/>
      <dgm:t>
        <a:bodyPr/>
        <a:lstStyle/>
        <a:p>
          <a:endParaRPr lang="pt-PT"/>
        </a:p>
      </dgm:t>
    </dgm:pt>
    <dgm:pt modelId="{D41E25CB-558A-4BA2-A868-BCD58842439C}" type="sibTrans" cxnId="{A7B75F6D-F3B5-4B50-9B8C-4E2B0C21DE33}">
      <dgm:prSet/>
      <dgm:spPr/>
      <dgm:t>
        <a:bodyPr/>
        <a:lstStyle/>
        <a:p>
          <a:endParaRPr lang="pt-PT"/>
        </a:p>
      </dgm:t>
    </dgm:pt>
    <dgm:pt modelId="{26B63EAA-EB8A-4479-A83C-3657F2056ACC}" type="pres">
      <dgm:prSet presAssocID="{EDE56310-195A-4399-92B4-EBA786461E6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FEB9E0B9-546A-4288-B7A9-4D825683100A}" type="pres">
      <dgm:prSet presAssocID="{6BE66D24-5FDF-48BD-BEEF-FDC91E792B54}" presName="composite" presStyleCnt="0"/>
      <dgm:spPr/>
    </dgm:pt>
    <dgm:pt modelId="{6F07BDCE-D195-4E01-B111-5894F719B766}" type="pres">
      <dgm:prSet presAssocID="{6BE66D24-5FDF-48BD-BEEF-FDC91E792B54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EE285F03-4609-4AC5-BEAE-E6E6EBA07BA4}" type="pres">
      <dgm:prSet presAssocID="{6BE66D24-5FDF-48BD-BEEF-FDC91E792B54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0E475CCE-D97D-43E4-9E41-2540FED60AE1}" type="pres">
      <dgm:prSet presAssocID="{16394FD1-CB43-40FA-9916-089A89255028}" presName="sp" presStyleCnt="0"/>
      <dgm:spPr/>
    </dgm:pt>
    <dgm:pt modelId="{D07D2369-CF9F-44CB-BEBB-B681DBB8E8C1}" type="pres">
      <dgm:prSet presAssocID="{03CA3D88-2D8B-4D1B-A64F-7953100795DA}" presName="composite" presStyleCnt="0"/>
      <dgm:spPr/>
    </dgm:pt>
    <dgm:pt modelId="{FDE2ACF6-87B2-4378-9102-B9C9268C70F1}" type="pres">
      <dgm:prSet presAssocID="{03CA3D88-2D8B-4D1B-A64F-7953100795DA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9D994644-23B0-4EBA-969B-D5DFB6324FB0}" type="pres">
      <dgm:prSet presAssocID="{03CA3D88-2D8B-4D1B-A64F-7953100795DA}" presName="descendantText" presStyleLbl="alignAcc1" presStyleIdx="1" presStyleCnt="3" custScaleY="143766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E044AE4A-5441-4A3E-A225-280E6E67E862}" type="pres">
      <dgm:prSet presAssocID="{5BAA76D6-119A-46AC-AE43-061DE5EE99E8}" presName="sp" presStyleCnt="0"/>
      <dgm:spPr/>
    </dgm:pt>
    <dgm:pt modelId="{CBE10DD7-8712-46EB-8581-E9AB00DBD896}" type="pres">
      <dgm:prSet presAssocID="{E24BF385-FCC0-4B1B-9FAB-2FB34FEBB899}" presName="composite" presStyleCnt="0"/>
      <dgm:spPr/>
    </dgm:pt>
    <dgm:pt modelId="{97DF44E0-62C8-4BD8-8E40-B0B5C23F4293}" type="pres">
      <dgm:prSet presAssocID="{E24BF385-FCC0-4B1B-9FAB-2FB34FEBB899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1D8BEDC8-8254-4B61-BA21-9B6E381BD928}" type="pres">
      <dgm:prSet presAssocID="{E24BF385-FCC0-4B1B-9FAB-2FB34FEBB899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07C01A73-B10A-490D-BDC3-0C48A6ACA5B6}" srcId="{EDE56310-195A-4399-92B4-EBA786461E69}" destId="{03CA3D88-2D8B-4D1B-A64F-7953100795DA}" srcOrd="1" destOrd="0" parTransId="{7A4E69E4-2722-4E10-BB2C-F140547A052C}" sibTransId="{5BAA76D6-119A-46AC-AE43-061DE5EE99E8}"/>
    <dgm:cxn modelId="{CF41B04A-48D8-457E-BD20-E723CABD89AC}" type="presOf" srcId="{2D23254A-8CA1-4355-B08E-616E83E0BA31}" destId="{1D8BEDC8-8254-4B61-BA21-9B6E381BD928}" srcOrd="0" destOrd="0" presId="urn:microsoft.com/office/officeart/2005/8/layout/chevron2"/>
    <dgm:cxn modelId="{A7B75F6D-F3B5-4B50-9B8C-4E2B0C21DE33}" srcId="{03CA3D88-2D8B-4D1B-A64F-7953100795DA}" destId="{E2DDAEAD-76BE-4499-A597-22E0246CFA97}" srcOrd="1" destOrd="0" parTransId="{1CE671EA-9B6F-41CC-B6EE-D8DF83E7174E}" sibTransId="{D41E25CB-558A-4BA2-A868-BCD58842439C}"/>
    <dgm:cxn modelId="{A97D0AE8-D7A1-4958-B96E-89D32A13064B}" type="presOf" srcId="{E4189639-9CA2-4804-B453-F6FD329EFEF9}" destId="{1D8BEDC8-8254-4B61-BA21-9B6E381BD928}" srcOrd="0" destOrd="1" presId="urn:microsoft.com/office/officeart/2005/8/layout/chevron2"/>
    <dgm:cxn modelId="{0846EEE1-0382-4149-AB41-D50C25C82FD2}" type="presOf" srcId="{EDE56310-195A-4399-92B4-EBA786461E69}" destId="{26B63EAA-EB8A-4479-A83C-3657F2056ACC}" srcOrd="0" destOrd="0" presId="urn:microsoft.com/office/officeart/2005/8/layout/chevron2"/>
    <dgm:cxn modelId="{085C825F-8709-491A-8DEA-5FF0D18DAFAA}" srcId="{03CA3D88-2D8B-4D1B-A64F-7953100795DA}" destId="{13B61BB4-F9E9-430E-99A5-5AC97EEBCFE1}" srcOrd="0" destOrd="0" parTransId="{2B8F329B-98FA-46A1-8F0F-43D5AD647E4C}" sibTransId="{427FA067-675B-4CFA-8265-40DE3B78639B}"/>
    <dgm:cxn modelId="{293B7D09-9A27-461F-97B0-BDE94233819C}" type="presOf" srcId="{6BE66D24-5FDF-48BD-BEEF-FDC91E792B54}" destId="{6F07BDCE-D195-4E01-B111-5894F719B766}" srcOrd="0" destOrd="0" presId="urn:microsoft.com/office/officeart/2005/8/layout/chevron2"/>
    <dgm:cxn modelId="{5D3B818D-1059-48F6-9A11-6A3C636AD1E7}" type="presOf" srcId="{E24BF385-FCC0-4B1B-9FAB-2FB34FEBB899}" destId="{97DF44E0-62C8-4BD8-8E40-B0B5C23F4293}" srcOrd="0" destOrd="0" presId="urn:microsoft.com/office/officeart/2005/8/layout/chevron2"/>
    <dgm:cxn modelId="{86002B3D-CD07-4E55-92F6-A2F10785E618}" type="presOf" srcId="{03CA3D88-2D8B-4D1B-A64F-7953100795DA}" destId="{FDE2ACF6-87B2-4378-9102-B9C9268C70F1}" srcOrd="0" destOrd="0" presId="urn:microsoft.com/office/officeart/2005/8/layout/chevron2"/>
    <dgm:cxn modelId="{7C077A74-8B66-4AB9-94D1-DB4B779CCDED}" type="presOf" srcId="{13B61BB4-F9E9-430E-99A5-5AC97EEBCFE1}" destId="{9D994644-23B0-4EBA-969B-D5DFB6324FB0}" srcOrd="0" destOrd="0" presId="urn:microsoft.com/office/officeart/2005/8/layout/chevron2"/>
    <dgm:cxn modelId="{236DACAD-B176-42B2-BBD9-2AD1E66B0F0F}" srcId="{6BE66D24-5FDF-48BD-BEEF-FDC91E792B54}" destId="{C27F9A4F-66FD-4139-B275-90DBBE782289}" srcOrd="0" destOrd="0" parTransId="{AAB07B07-A0A0-4D5A-A187-13BD495015AE}" sibTransId="{3F08614C-7321-4E70-A29C-B2441488A9BA}"/>
    <dgm:cxn modelId="{18FD37E5-5DE4-456B-ADBE-9A770A77BD7A}" type="presOf" srcId="{E2DDAEAD-76BE-4499-A597-22E0246CFA97}" destId="{9D994644-23B0-4EBA-969B-D5DFB6324FB0}" srcOrd="0" destOrd="1" presId="urn:microsoft.com/office/officeart/2005/8/layout/chevron2"/>
    <dgm:cxn modelId="{EE1FE781-B22D-4523-B929-CB76D18AEBCA}" srcId="{E24BF385-FCC0-4B1B-9FAB-2FB34FEBB899}" destId="{E4189639-9CA2-4804-B453-F6FD329EFEF9}" srcOrd="1" destOrd="0" parTransId="{836AF737-5781-4C45-AD90-9DF3884F0A65}" sibTransId="{B2DCC029-5598-4388-851B-CEA960A7DE47}"/>
    <dgm:cxn modelId="{A08DEE6F-56D6-4EA6-8D9D-6C02D7A352FD}" type="presOf" srcId="{C27F9A4F-66FD-4139-B275-90DBBE782289}" destId="{EE285F03-4609-4AC5-BEAE-E6E6EBA07BA4}" srcOrd="0" destOrd="0" presId="urn:microsoft.com/office/officeart/2005/8/layout/chevron2"/>
    <dgm:cxn modelId="{6E8E7B50-28FE-4135-AC98-BCE20D7F8EFE}" srcId="{EDE56310-195A-4399-92B4-EBA786461E69}" destId="{E24BF385-FCC0-4B1B-9FAB-2FB34FEBB899}" srcOrd="2" destOrd="0" parTransId="{3D6F9AA4-9BF6-4E66-A706-3D09F884BB8C}" sibTransId="{D102DB36-6CEB-49C5-A5B5-40105B592184}"/>
    <dgm:cxn modelId="{7B6B1524-B8F2-4455-8820-5045523A9711}" srcId="{E24BF385-FCC0-4B1B-9FAB-2FB34FEBB899}" destId="{2D23254A-8CA1-4355-B08E-616E83E0BA31}" srcOrd="0" destOrd="0" parTransId="{695A5815-B486-4F44-855F-261E1FF94D7B}" sibTransId="{D2CDA3AE-948D-44DA-9A0D-0D30A4851D25}"/>
    <dgm:cxn modelId="{A55DE011-9371-4B39-908B-2F44EB4930DF}" srcId="{EDE56310-195A-4399-92B4-EBA786461E69}" destId="{6BE66D24-5FDF-48BD-BEEF-FDC91E792B54}" srcOrd="0" destOrd="0" parTransId="{58BA16CC-E194-4026-8AEA-A30D7A9DA917}" sibTransId="{16394FD1-CB43-40FA-9916-089A89255028}"/>
    <dgm:cxn modelId="{A675F834-8D9E-4D40-89CA-6CD7B6BA2DF8}" type="presParOf" srcId="{26B63EAA-EB8A-4479-A83C-3657F2056ACC}" destId="{FEB9E0B9-546A-4288-B7A9-4D825683100A}" srcOrd="0" destOrd="0" presId="urn:microsoft.com/office/officeart/2005/8/layout/chevron2"/>
    <dgm:cxn modelId="{5FA311E3-BBD4-4A55-94F6-9FD99FACD0CD}" type="presParOf" srcId="{FEB9E0B9-546A-4288-B7A9-4D825683100A}" destId="{6F07BDCE-D195-4E01-B111-5894F719B766}" srcOrd="0" destOrd="0" presId="urn:microsoft.com/office/officeart/2005/8/layout/chevron2"/>
    <dgm:cxn modelId="{C1A5E49C-788D-482F-BD0A-709676EC502A}" type="presParOf" srcId="{FEB9E0B9-546A-4288-B7A9-4D825683100A}" destId="{EE285F03-4609-4AC5-BEAE-E6E6EBA07BA4}" srcOrd="1" destOrd="0" presId="urn:microsoft.com/office/officeart/2005/8/layout/chevron2"/>
    <dgm:cxn modelId="{B27A0C41-68ED-4BBB-A1DD-9FCD4BFEEDCE}" type="presParOf" srcId="{26B63EAA-EB8A-4479-A83C-3657F2056ACC}" destId="{0E475CCE-D97D-43E4-9E41-2540FED60AE1}" srcOrd="1" destOrd="0" presId="urn:microsoft.com/office/officeart/2005/8/layout/chevron2"/>
    <dgm:cxn modelId="{03384F47-2FA0-452F-9822-9603812F2D8E}" type="presParOf" srcId="{26B63EAA-EB8A-4479-A83C-3657F2056ACC}" destId="{D07D2369-CF9F-44CB-BEBB-B681DBB8E8C1}" srcOrd="2" destOrd="0" presId="urn:microsoft.com/office/officeart/2005/8/layout/chevron2"/>
    <dgm:cxn modelId="{31BFD4A2-E56C-4EF4-BDD6-86F97B39C1C9}" type="presParOf" srcId="{D07D2369-CF9F-44CB-BEBB-B681DBB8E8C1}" destId="{FDE2ACF6-87B2-4378-9102-B9C9268C70F1}" srcOrd="0" destOrd="0" presId="urn:microsoft.com/office/officeart/2005/8/layout/chevron2"/>
    <dgm:cxn modelId="{D13ED165-337B-4B88-B170-72EC41CA1DEC}" type="presParOf" srcId="{D07D2369-CF9F-44CB-BEBB-B681DBB8E8C1}" destId="{9D994644-23B0-4EBA-969B-D5DFB6324FB0}" srcOrd="1" destOrd="0" presId="urn:microsoft.com/office/officeart/2005/8/layout/chevron2"/>
    <dgm:cxn modelId="{F9E5D36D-018D-4AB9-ABCB-A1E4B128F583}" type="presParOf" srcId="{26B63EAA-EB8A-4479-A83C-3657F2056ACC}" destId="{E044AE4A-5441-4A3E-A225-280E6E67E862}" srcOrd="3" destOrd="0" presId="urn:microsoft.com/office/officeart/2005/8/layout/chevron2"/>
    <dgm:cxn modelId="{78BC1D76-5442-4368-903E-46A3EDD7E341}" type="presParOf" srcId="{26B63EAA-EB8A-4479-A83C-3657F2056ACC}" destId="{CBE10DD7-8712-46EB-8581-E9AB00DBD896}" srcOrd="4" destOrd="0" presId="urn:microsoft.com/office/officeart/2005/8/layout/chevron2"/>
    <dgm:cxn modelId="{83D40175-18BD-4ACF-921B-8E62D4FD780D}" type="presParOf" srcId="{CBE10DD7-8712-46EB-8581-E9AB00DBD896}" destId="{97DF44E0-62C8-4BD8-8E40-B0B5C23F4293}" srcOrd="0" destOrd="0" presId="urn:microsoft.com/office/officeart/2005/8/layout/chevron2"/>
    <dgm:cxn modelId="{5A3725A8-C327-4384-9F31-36660AB54440}" type="presParOf" srcId="{CBE10DD7-8712-46EB-8581-E9AB00DBD896}" destId="{1D8BEDC8-8254-4B61-BA21-9B6E381BD92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07BDCE-D195-4E01-B111-5894F719B766}">
      <dsp:nvSpPr>
        <dsp:cNvPr id="0" name=""/>
        <dsp:cNvSpPr/>
      </dsp:nvSpPr>
      <dsp:spPr>
        <a:xfrm rot="5400000">
          <a:off x="-250655" y="254952"/>
          <a:ext cx="1671039" cy="1169727"/>
        </a:xfrm>
        <a:prstGeom prst="chevron">
          <a:avLst/>
        </a:prstGeom>
        <a:solidFill>
          <a:schemeClr val="tx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800" b="0" i="0" kern="1200" noProof="0" dirty="0" smtClean="0"/>
            <a:t>13 Abril 2012</a:t>
          </a:r>
          <a:endParaRPr lang="pt-PT" sz="1800" kern="1200" noProof="0" dirty="0"/>
        </a:p>
      </dsp:txBody>
      <dsp:txXfrm rot="-5400000">
        <a:off x="2" y="589160"/>
        <a:ext cx="1169727" cy="501312"/>
      </dsp:txXfrm>
    </dsp:sp>
    <dsp:sp modelId="{EE285F03-4609-4AC5-BEAE-E6E6EBA07BA4}">
      <dsp:nvSpPr>
        <dsp:cNvPr id="0" name=""/>
        <dsp:cNvSpPr/>
      </dsp:nvSpPr>
      <dsp:spPr>
        <a:xfrm rot="5400000">
          <a:off x="4156575" y="-2982551"/>
          <a:ext cx="1086175" cy="705987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DEA2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400" kern="1200" noProof="0" dirty="0" smtClean="0"/>
            <a:t>Lâmpadas de </a:t>
          </a:r>
          <a:r>
            <a:rPr lang="pt-PT" sz="1400" kern="1200" noProof="0" dirty="0" smtClean="0"/>
            <a:t>iodetos metálicos (MH): </a:t>
          </a:r>
          <a:r>
            <a:rPr lang="pt-PT" sz="1400" kern="1200" noProof="0" dirty="0" smtClean="0"/>
            <a:t>lâmpadas MH ineficientes com base E27, E40 e PGZ12 que não cumpram os requisitos de desempenho mínimos são eliminadas</a:t>
          </a:r>
          <a:r>
            <a:rPr lang="pt-PT" sz="1400" b="0" i="0" kern="1200" noProof="0" dirty="0" smtClean="0"/>
            <a:t>.</a:t>
          </a:r>
          <a:endParaRPr lang="pt-PT" sz="1400" kern="1200" noProof="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400" kern="1200" noProof="0" dirty="0" smtClean="0"/>
            <a:t>lâmpadas de sódio de alta pressão (HPS) ineficientes com base E27 e E40 que não cumpram os requisitos de desempenho mínimos são eliminadas</a:t>
          </a:r>
          <a:r>
            <a:rPr lang="pt-PT" sz="1400" b="0" i="0" kern="1200" noProof="0" dirty="0" smtClean="0"/>
            <a:t>.</a:t>
          </a:r>
          <a:endParaRPr lang="pt-PT" sz="1400" kern="1200" noProof="0" dirty="0"/>
        </a:p>
      </dsp:txBody>
      <dsp:txXfrm rot="-5400000">
        <a:off x="1169727" y="57320"/>
        <a:ext cx="7006849" cy="980129"/>
      </dsp:txXfrm>
    </dsp:sp>
    <dsp:sp modelId="{BD8ECC4C-2338-4171-A994-D9890E65B904}">
      <dsp:nvSpPr>
        <dsp:cNvPr id="0" name=""/>
        <dsp:cNvSpPr/>
      </dsp:nvSpPr>
      <dsp:spPr>
        <a:xfrm rot="5400000">
          <a:off x="-250655" y="1732886"/>
          <a:ext cx="1671039" cy="1169727"/>
        </a:xfrm>
        <a:prstGeom prst="chevron">
          <a:avLst/>
        </a:prstGeom>
        <a:solidFill>
          <a:schemeClr val="tx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800" b="0" i="0" kern="1200" noProof="0" dirty="0" smtClean="0"/>
            <a:t>13 Abril  2015</a:t>
          </a:r>
          <a:endParaRPr lang="pt-PT" sz="1800" kern="1200" noProof="0" dirty="0"/>
        </a:p>
      </dsp:txBody>
      <dsp:txXfrm rot="-5400000">
        <a:off x="2" y="2067094"/>
        <a:ext cx="1169727" cy="501312"/>
      </dsp:txXfrm>
    </dsp:sp>
    <dsp:sp modelId="{267A48D3-6DE0-4E7F-B1EC-2698F32506FD}">
      <dsp:nvSpPr>
        <dsp:cNvPr id="0" name=""/>
        <dsp:cNvSpPr/>
      </dsp:nvSpPr>
      <dsp:spPr>
        <a:xfrm rot="5400000">
          <a:off x="4156575" y="-1504618"/>
          <a:ext cx="1086175" cy="705987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DEA2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600" kern="1200" noProof="0" dirty="0" smtClean="0"/>
            <a:t>lâmpadas de mercúrio de alta pressão (HPM) que não cumpram os requisitos de desempenho mínimos são eliminadas</a:t>
          </a:r>
          <a:endParaRPr lang="pt-PT" sz="1600" kern="1200" noProof="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600" kern="1200" noProof="0" dirty="0" smtClean="0"/>
            <a:t>lâmpadas de conexão sódio de alta pressão que não cumpram os requisitos de desempenho mínimos são eliminada</a:t>
          </a:r>
          <a:r>
            <a:rPr lang="pt-PT" sz="1600" b="0" i="0" kern="1200" noProof="0" dirty="0" smtClean="0"/>
            <a:t>.</a:t>
          </a:r>
          <a:r>
            <a:rPr lang="pt-PT" sz="1000" kern="1200" noProof="0" dirty="0" smtClean="0"/>
            <a:t/>
          </a:r>
          <a:br>
            <a:rPr lang="pt-PT" sz="1000" kern="1200" noProof="0" dirty="0" smtClean="0"/>
          </a:br>
          <a:endParaRPr lang="pt-PT" sz="1000" kern="1200" noProof="0" dirty="0"/>
        </a:p>
      </dsp:txBody>
      <dsp:txXfrm rot="-5400000">
        <a:off x="1169727" y="1535253"/>
        <a:ext cx="7006849" cy="980129"/>
      </dsp:txXfrm>
    </dsp:sp>
    <dsp:sp modelId="{97DF44E0-62C8-4BD8-8E40-B0B5C23F4293}">
      <dsp:nvSpPr>
        <dsp:cNvPr id="0" name=""/>
        <dsp:cNvSpPr/>
      </dsp:nvSpPr>
      <dsp:spPr>
        <a:xfrm rot="5400000">
          <a:off x="-250655" y="3210819"/>
          <a:ext cx="1671039" cy="1169727"/>
        </a:xfrm>
        <a:prstGeom prst="chevron">
          <a:avLst/>
        </a:prstGeom>
        <a:solidFill>
          <a:schemeClr val="tx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800" b="0" i="0" kern="1200" noProof="0" dirty="0" smtClean="0"/>
            <a:t>13 Abril 2017</a:t>
          </a:r>
          <a:endParaRPr lang="pt-PT" sz="1800" kern="1200" noProof="0" dirty="0"/>
        </a:p>
      </dsp:txBody>
      <dsp:txXfrm rot="-5400000">
        <a:off x="2" y="3545027"/>
        <a:ext cx="1169727" cy="501312"/>
      </dsp:txXfrm>
    </dsp:sp>
    <dsp:sp modelId="{1D8BEDC8-8254-4B61-BA21-9B6E381BD928}">
      <dsp:nvSpPr>
        <dsp:cNvPr id="0" name=""/>
        <dsp:cNvSpPr/>
      </dsp:nvSpPr>
      <dsp:spPr>
        <a:xfrm rot="5400000">
          <a:off x="4156575" y="-26684"/>
          <a:ext cx="1086175" cy="705987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DEA2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600" kern="1200" noProof="0" dirty="0" smtClean="0"/>
            <a:t>Lâmpadas MH com base E27 e E40 que não cumpram os requisitos de desempenho mínimos são eliminadas. Os requisitos foram alargados para incluir a vida útil e manutenção.</a:t>
          </a:r>
          <a:endParaRPr lang="pt-PT" sz="1600" kern="1200" noProof="0" dirty="0"/>
        </a:p>
      </dsp:txBody>
      <dsp:txXfrm rot="-5400000">
        <a:off x="1169727" y="3013187"/>
        <a:ext cx="7006849" cy="98012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07BDCE-D195-4E01-B111-5894F719B766}">
      <dsp:nvSpPr>
        <dsp:cNvPr id="0" name=""/>
        <dsp:cNvSpPr/>
      </dsp:nvSpPr>
      <dsp:spPr>
        <a:xfrm rot="5400000">
          <a:off x="-238678" y="240357"/>
          <a:ext cx="1591189" cy="1113832"/>
        </a:xfrm>
        <a:prstGeom prst="chevron">
          <a:avLst/>
        </a:prstGeom>
        <a:solidFill>
          <a:schemeClr val="tx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noProof="0" dirty="0" smtClean="0"/>
            <a:t>13 Out. 2010</a:t>
          </a:r>
          <a:endParaRPr lang="pt-PT" sz="1700" kern="1200" noProof="0" dirty="0"/>
        </a:p>
      </dsp:txBody>
      <dsp:txXfrm rot="-5400000">
        <a:off x="1" y="558594"/>
        <a:ext cx="1113832" cy="477357"/>
      </dsp:txXfrm>
    </dsp:sp>
    <dsp:sp modelId="{EE285F03-4609-4AC5-BEAE-E6E6EBA07BA4}">
      <dsp:nvSpPr>
        <dsp:cNvPr id="0" name=""/>
        <dsp:cNvSpPr/>
      </dsp:nvSpPr>
      <dsp:spPr>
        <a:xfrm rot="5400000">
          <a:off x="4154579" y="-3039068"/>
          <a:ext cx="1034273" cy="711576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DEA2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600" b="0" i="0" kern="1200" noProof="0" dirty="0" smtClean="0"/>
            <a:t>Luminárias para lâmpadas fluorescentes e de descarga de elevada intensidade (HID): Informação adicional especifica do produto deve estar acessível na internet.</a:t>
          </a:r>
          <a:endParaRPr lang="pt-PT" sz="1600" kern="1200" noProof="0" dirty="0"/>
        </a:p>
      </dsp:txBody>
      <dsp:txXfrm rot="-5400000">
        <a:off x="1113833" y="52167"/>
        <a:ext cx="7065278" cy="933295"/>
      </dsp:txXfrm>
    </dsp:sp>
    <dsp:sp modelId="{FDE2ACF6-87B2-4378-9102-B9C9268C70F1}">
      <dsp:nvSpPr>
        <dsp:cNvPr id="0" name=""/>
        <dsp:cNvSpPr/>
      </dsp:nvSpPr>
      <dsp:spPr>
        <a:xfrm rot="5400000">
          <a:off x="-238678" y="1873998"/>
          <a:ext cx="1591189" cy="1113832"/>
        </a:xfrm>
        <a:prstGeom prst="chevron">
          <a:avLst/>
        </a:prstGeom>
        <a:solidFill>
          <a:schemeClr val="tx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b="0" i="0" kern="1200" noProof="0" dirty="0" smtClean="0"/>
            <a:t>13 Abril 2012</a:t>
          </a:r>
          <a:endParaRPr lang="pt-PT" sz="1700" kern="1200" noProof="0" dirty="0"/>
        </a:p>
      </dsp:txBody>
      <dsp:txXfrm rot="-5400000">
        <a:off x="1" y="2192235"/>
        <a:ext cx="1113832" cy="477357"/>
      </dsp:txXfrm>
    </dsp:sp>
    <dsp:sp modelId="{9D994644-23B0-4EBA-969B-D5DFB6324FB0}">
      <dsp:nvSpPr>
        <dsp:cNvPr id="0" name=""/>
        <dsp:cNvSpPr/>
      </dsp:nvSpPr>
      <dsp:spPr>
        <a:xfrm rot="5400000">
          <a:off x="3928249" y="-1405426"/>
          <a:ext cx="1486933" cy="711576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DEA2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600" kern="1200" noProof="0" dirty="0" smtClean="0"/>
            <a:t>Balastros para lâmpadas HID: requisitos de um rótulo energético</a:t>
          </a:r>
          <a:endParaRPr lang="pt-PT" sz="1600" kern="1200" noProof="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600" kern="1200" noProof="0" dirty="0" smtClean="0"/>
            <a:t>Luminárias para lâmpadas HID: requisito para utilização de um dispositivo de controlo eletrónico (ECG) é a classe A1 e A2</a:t>
          </a:r>
          <a:endParaRPr lang="pt-PT" sz="1600" kern="1200" noProof="0" dirty="0"/>
        </a:p>
      </dsp:txBody>
      <dsp:txXfrm rot="-5400000">
        <a:off x="1113832" y="1481577"/>
        <a:ext cx="7043181" cy="1341761"/>
      </dsp:txXfrm>
    </dsp:sp>
    <dsp:sp modelId="{97DF44E0-62C8-4BD8-8E40-B0B5C23F4293}">
      <dsp:nvSpPr>
        <dsp:cNvPr id="0" name=""/>
        <dsp:cNvSpPr/>
      </dsp:nvSpPr>
      <dsp:spPr>
        <a:xfrm rot="5400000">
          <a:off x="-238678" y="3281309"/>
          <a:ext cx="1591189" cy="1113832"/>
        </a:xfrm>
        <a:prstGeom prst="chevron">
          <a:avLst/>
        </a:prstGeom>
        <a:solidFill>
          <a:schemeClr val="tx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b="0" i="0" kern="1200" noProof="0" dirty="0" smtClean="0"/>
            <a:t>13 Abril  2017</a:t>
          </a:r>
          <a:endParaRPr lang="pt-PT" sz="1700" kern="1200" noProof="0" dirty="0"/>
        </a:p>
      </dsp:txBody>
      <dsp:txXfrm rot="-5400000">
        <a:off x="1" y="3599546"/>
        <a:ext cx="1113832" cy="477357"/>
      </dsp:txXfrm>
    </dsp:sp>
    <dsp:sp modelId="{1D8BEDC8-8254-4B61-BA21-9B6E381BD928}">
      <dsp:nvSpPr>
        <dsp:cNvPr id="0" name=""/>
        <dsp:cNvSpPr/>
      </dsp:nvSpPr>
      <dsp:spPr>
        <a:xfrm rot="5400000">
          <a:off x="4154579" y="1884"/>
          <a:ext cx="1034273" cy="711576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DEA2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600" b="0" i="0" kern="1200" noProof="0" dirty="0" smtClean="0"/>
            <a:t>Apenas as classes energéticas A1 e A2 são permitidas para o </a:t>
          </a:r>
          <a:r>
            <a:rPr lang="pt-PT" sz="1600" b="0" i="0" kern="1200" noProof="0" dirty="0" smtClean="0"/>
            <a:t>balastro. </a:t>
          </a:r>
          <a:r>
            <a:rPr lang="pt-PT" sz="1600" b="0" i="0" kern="1200" noProof="0" dirty="0" smtClean="0"/>
            <a:t>O dispositivo de controlo convencional foi eliminado</a:t>
          </a:r>
          <a:endParaRPr lang="pt-PT" sz="1600" kern="1200" noProof="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600" kern="1200" noProof="0" dirty="0" smtClean="0"/>
            <a:t>Todas as luminárias devem ser compatíveis com os balastros de 3 fases</a:t>
          </a:r>
          <a:endParaRPr lang="pt-PT" sz="1600" kern="1200" noProof="0" dirty="0"/>
        </a:p>
      </dsp:txBody>
      <dsp:txXfrm rot="-5400000">
        <a:off x="1113833" y="3093120"/>
        <a:ext cx="7065278" cy="9332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77AEF5-6E75-441F-A05B-709AA6AE4DA1}" type="datetimeFigureOut">
              <a:rPr lang="de-DE" smtClean="0"/>
              <a:t>28.11.2017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CAD7BD-4AAB-4403-961C-FC6CB7614E2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85769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01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93810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87916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1037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979767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79901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422265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85025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43767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10323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632702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4407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6898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01195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6516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57200" y="2130425"/>
            <a:ext cx="8001000" cy="1470025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57200" y="3680268"/>
            <a:ext cx="8001000" cy="102007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cxnSp>
        <p:nvCxnSpPr>
          <p:cNvPr id="5" name="Gerade Verbindung 4"/>
          <p:cNvCxnSpPr/>
          <p:nvPr userDrawn="1"/>
        </p:nvCxnSpPr>
        <p:spPr>
          <a:xfrm>
            <a:off x="0" y="1260630"/>
            <a:ext cx="9144000" cy="0"/>
          </a:xfrm>
          <a:prstGeom prst="line">
            <a:avLst/>
          </a:prstGeom>
          <a:ln w="19050">
            <a:solidFill>
              <a:schemeClr val="bg1"/>
            </a:solidFill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4571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5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Text Box 174"/>
          <p:cNvSpPr txBox="1">
            <a:spLocks noChangeArrowheads="1"/>
          </p:cNvSpPr>
          <p:nvPr userDrawn="1"/>
        </p:nvSpPr>
        <p:spPr bwMode="auto">
          <a:xfrm>
            <a:off x="7932737" y="6406518"/>
            <a:ext cx="7540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fld id="{AA39F9B6-8327-CB47-BEEA-8B503213E9D8}" type="slidenum">
              <a:rPr lang="de-DE" sz="1200" b="0">
                <a:solidFill>
                  <a:schemeClr val="tx1"/>
                </a:solidFill>
              </a:rPr>
              <a:pPr algn="r">
                <a:spcBef>
                  <a:spcPct val="50000"/>
                </a:spcBef>
              </a:pPr>
              <a:t>‹#›</a:t>
            </a:fld>
            <a:endParaRPr lang="de-DE" sz="1200" b="0" dirty="0">
              <a:solidFill>
                <a:schemeClr val="tx1"/>
              </a:solidFill>
            </a:endParaRPr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85992"/>
          </a:xfrm>
        </p:spPr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pic>
        <p:nvPicPr>
          <p:cNvPr id="1026" name="Picture 2" descr="C:\Users\boris\Desktop\EU-Funded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528" y="6312873"/>
            <a:ext cx="950120" cy="3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Bild 12"/>
          <p:cNvPicPr/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274756"/>
            <a:ext cx="1108856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3913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2" name="Text Box 174"/>
          <p:cNvSpPr txBox="1">
            <a:spLocks noChangeArrowheads="1"/>
          </p:cNvSpPr>
          <p:nvPr userDrawn="1"/>
        </p:nvSpPr>
        <p:spPr bwMode="auto">
          <a:xfrm>
            <a:off x="7932737" y="6406518"/>
            <a:ext cx="7540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fld id="{AA39F9B6-8327-CB47-BEEA-8B503213E9D8}" type="slidenum">
              <a:rPr lang="de-DE" sz="1200" b="0">
                <a:solidFill>
                  <a:schemeClr val="tx1"/>
                </a:solidFill>
              </a:rPr>
              <a:pPr algn="r">
                <a:spcBef>
                  <a:spcPct val="50000"/>
                </a:spcBef>
              </a:pPr>
              <a:t>‹#›</a:t>
            </a:fld>
            <a:endParaRPr lang="de-DE" sz="1200" b="0" dirty="0">
              <a:solidFill>
                <a:schemeClr val="tx1"/>
              </a:solidFill>
            </a:endParaRPr>
          </a:p>
        </p:txBody>
      </p:sp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85992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4056761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8" name="Text Box 174"/>
          <p:cNvSpPr txBox="1">
            <a:spLocks noChangeArrowheads="1"/>
          </p:cNvSpPr>
          <p:nvPr userDrawn="1"/>
        </p:nvSpPr>
        <p:spPr bwMode="auto">
          <a:xfrm>
            <a:off x="7932737" y="6406518"/>
            <a:ext cx="7540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fld id="{AA39F9B6-8327-CB47-BEEA-8B503213E9D8}" type="slidenum">
              <a:rPr lang="de-DE" sz="1200" b="0">
                <a:solidFill>
                  <a:schemeClr val="tx1"/>
                </a:solidFill>
              </a:rPr>
              <a:pPr algn="r">
                <a:spcBef>
                  <a:spcPct val="50000"/>
                </a:spcBef>
              </a:pPr>
              <a:t>‹#›</a:t>
            </a:fld>
            <a:endParaRPr lang="de-DE" sz="12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569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0" name="Text Box 174"/>
          <p:cNvSpPr txBox="1">
            <a:spLocks noChangeArrowheads="1"/>
          </p:cNvSpPr>
          <p:nvPr userDrawn="1"/>
        </p:nvSpPr>
        <p:spPr bwMode="auto">
          <a:xfrm>
            <a:off x="7932737" y="6406518"/>
            <a:ext cx="7540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fld id="{AA39F9B6-8327-CB47-BEEA-8B503213E9D8}" type="slidenum">
              <a:rPr lang="de-DE" sz="1200" b="0">
                <a:solidFill>
                  <a:schemeClr val="tx1"/>
                </a:solidFill>
              </a:rPr>
              <a:pPr algn="r">
                <a:spcBef>
                  <a:spcPct val="50000"/>
                </a:spcBef>
              </a:pPr>
              <a:t>‹#›</a:t>
            </a:fld>
            <a:endParaRPr lang="de-DE" sz="12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678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229600" cy="985992"/>
          </a:xfrm>
        </p:spPr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6" name="Text Box 174"/>
          <p:cNvSpPr txBox="1">
            <a:spLocks noChangeArrowheads="1"/>
          </p:cNvSpPr>
          <p:nvPr userDrawn="1"/>
        </p:nvSpPr>
        <p:spPr bwMode="auto">
          <a:xfrm>
            <a:off x="7932737" y="6406518"/>
            <a:ext cx="7540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fld id="{AA39F9B6-8327-CB47-BEEA-8B503213E9D8}" type="slidenum">
              <a:rPr lang="de-DE" sz="1200" b="0">
                <a:solidFill>
                  <a:schemeClr val="tx1"/>
                </a:solidFill>
              </a:rPr>
              <a:pPr algn="r">
                <a:spcBef>
                  <a:spcPct val="50000"/>
                </a:spcBef>
              </a:pPr>
              <a:t>‹#›</a:t>
            </a:fld>
            <a:endParaRPr lang="de-DE" sz="12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637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74"/>
          <p:cNvSpPr txBox="1">
            <a:spLocks noChangeArrowheads="1"/>
          </p:cNvSpPr>
          <p:nvPr userDrawn="1"/>
        </p:nvSpPr>
        <p:spPr bwMode="auto">
          <a:xfrm>
            <a:off x="7932737" y="6406518"/>
            <a:ext cx="7540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fld id="{AA39F9B6-8327-CB47-BEEA-8B503213E9D8}" type="slidenum">
              <a:rPr lang="de-DE" sz="1200" b="0">
                <a:solidFill>
                  <a:schemeClr val="tx1"/>
                </a:solidFill>
              </a:rPr>
              <a:pPr algn="r">
                <a:spcBef>
                  <a:spcPct val="50000"/>
                </a:spcBef>
              </a:pPr>
              <a:t>‹#›</a:t>
            </a:fld>
            <a:endParaRPr lang="de-DE" sz="12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298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8" name="Text Box 174"/>
          <p:cNvSpPr txBox="1">
            <a:spLocks noChangeArrowheads="1"/>
          </p:cNvSpPr>
          <p:nvPr userDrawn="1"/>
        </p:nvSpPr>
        <p:spPr bwMode="auto">
          <a:xfrm>
            <a:off x="7932737" y="6406518"/>
            <a:ext cx="7540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fld id="{AA39F9B6-8327-CB47-BEEA-8B503213E9D8}" type="slidenum">
              <a:rPr lang="de-DE" sz="1200" b="0">
                <a:solidFill>
                  <a:schemeClr val="tx1"/>
                </a:solidFill>
              </a:rPr>
              <a:pPr algn="r">
                <a:spcBef>
                  <a:spcPct val="50000"/>
                </a:spcBef>
              </a:pPr>
              <a:t>‹#›</a:t>
            </a:fld>
            <a:endParaRPr lang="de-DE" sz="12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300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859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491450"/>
            <a:ext cx="8229600" cy="4634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  <p:cxnSp>
        <p:nvCxnSpPr>
          <p:cNvPr id="6" name="Gerade Verbindung 5"/>
          <p:cNvCxnSpPr/>
          <p:nvPr/>
        </p:nvCxnSpPr>
        <p:spPr>
          <a:xfrm>
            <a:off x="0" y="1260630"/>
            <a:ext cx="9144000" cy="0"/>
          </a:xfrm>
          <a:prstGeom prst="line">
            <a:avLst/>
          </a:prstGeom>
          <a:ln w="19050">
            <a:solidFill>
              <a:srgbClr val="FDEA29"/>
            </a:solidFill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879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8" r:id="rId3"/>
    <p:sldLayoutId id="2147483652" r:id="rId4"/>
    <p:sldLayoutId id="2147483653" r:id="rId5"/>
    <p:sldLayoutId id="2147483654" r:id="rId6"/>
    <p:sldLayoutId id="2147483655" r:id="rId7"/>
    <p:sldLayoutId id="2147483657" r:id="rId8"/>
  </p:sldLayoutIdLst>
  <p:txStyles>
    <p:titleStyle>
      <a:lvl1pPr algn="l" defTabSz="457200" rtl="0" eaLnBrk="1" latinLnBrk="0" hangingPunct="1">
        <a:spcBef>
          <a:spcPct val="0"/>
        </a:spcBef>
        <a:buNone/>
        <a:defRPr sz="24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58000" indent="-2700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2800" indent="-1944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530000" indent="-23040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4pPr>
      <a:lvl5pPr marL="1987200" indent="-194400" algn="l" defTabSz="457200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10" Type="http://schemas.openxmlformats.org/officeDocument/2006/relationships/image" Target="../media/image14.pn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Untertitel 5"/>
          <p:cNvSpPr>
            <a:spLocks noGrp="1"/>
          </p:cNvSpPr>
          <p:nvPr>
            <p:ph type="subTitle" idx="1"/>
          </p:nvPr>
        </p:nvSpPr>
        <p:spPr>
          <a:xfrm>
            <a:off x="180802" y="3915141"/>
            <a:ext cx="8553796" cy="1404083"/>
          </a:xfrm>
        </p:spPr>
        <p:txBody>
          <a:bodyPr>
            <a:noAutofit/>
          </a:bodyPr>
          <a:lstStyle/>
          <a:p>
            <a:pPr algn="ctr"/>
            <a:r>
              <a:rPr lang="pt-PT" sz="3200" b="1" dirty="0" smtClean="0"/>
              <a:t>Iluminação exterior</a:t>
            </a:r>
            <a:endParaRPr lang="pt-PT" sz="3200" dirty="0" smtClean="0"/>
          </a:p>
          <a:p>
            <a:pPr lvl="0" algn="ctr"/>
            <a:r>
              <a:rPr lang="pt-PT" dirty="0" smtClean="0"/>
              <a:t>Módulo </a:t>
            </a:r>
            <a:r>
              <a:rPr lang="pt-PT" dirty="0" smtClean="0"/>
              <a:t>12</a:t>
            </a:r>
            <a:endParaRPr lang="pt-PT" dirty="0" smtClean="0"/>
          </a:p>
          <a:p>
            <a:pPr lvl="0" algn="ctr"/>
            <a:r>
              <a:rPr lang="pt-PT" dirty="0" smtClean="0"/>
              <a:t>Enquadramento legal e normalização</a:t>
            </a:r>
          </a:p>
          <a:p>
            <a:pPr lvl="0" algn="ctr"/>
            <a:endParaRPr lang="pt-PT" i="1" dirty="0"/>
          </a:p>
        </p:txBody>
      </p:sp>
      <p:sp>
        <p:nvSpPr>
          <p:cNvPr id="7" name="Untertitel 2"/>
          <p:cNvSpPr txBox="1">
            <a:spLocks/>
          </p:cNvSpPr>
          <p:nvPr/>
        </p:nvSpPr>
        <p:spPr>
          <a:xfrm>
            <a:off x="457200" y="5476672"/>
            <a:ext cx="8001000" cy="9000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e-DE" sz="1400" dirty="0" smtClean="0">
                <a:solidFill>
                  <a:srgbClr val="595959"/>
                </a:solidFill>
              </a:rPr>
              <a:t>ISR- Universidade de </a:t>
            </a:r>
            <a:r>
              <a:rPr lang="de-DE" sz="1400" dirty="0">
                <a:solidFill>
                  <a:srgbClr val="595959"/>
                </a:solidFill>
              </a:rPr>
              <a:t>Coimbra</a:t>
            </a:r>
          </a:p>
          <a:p>
            <a:pPr algn="r"/>
            <a:r>
              <a:rPr lang="de-DE" sz="1400" dirty="0">
                <a:solidFill>
                  <a:srgbClr val="595959"/>
                </a:solidFill>
              </a:rPr>
              <a:t>Coimbra, </a:t>
            </a:r>
            <a:r>
              <a:rPr lang="de-DE" sz="1400" dirty="0" smtClean="0">
                <a:solidFill>
                  <a:srgbClr val="595959"/>
                </a:solidFill>
              </a:rPr>
              <a:t>Outubro de 2017</a:t>
            </a:r>
            <a:endParaRPr lang="de-DE" sz="1400" dirty="0">
              <a:solidFill>
                <a:srgbClr val="595959"/>
              </a:solidFill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8" name="Picture 2" descr="C:\Users\boris\Desktop\premiumlightpro_logo_rgb_b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799" y="1247228"/>
            <a:ext cx="5095875" cy="1968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67227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Classes de iluminação</a:t>
            </a:r>
            <a:br>
              <a:rPr lang="pt-PT" dirty="0" smtClean="0"/>
            </a:br>
            <a:r>
              <a:rPr lang="pt-PT" dirty="0" smtClean="0"/>
              <a:t>Classes de iluminação existentes de acordo com EN 13201</a:t>
            </a:r>
            <a:endParaRPr lang="pt-PT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DFC6F3D-AB17-4F76-A5CC-75CD6D9B7DD1}"/>
              </a:ext>
            </a:extLst>
          </p:cNvPr>
          <p:cNvSpPr/>
          <p:nvPr/>
        </p:nvSpPr>
        <p:spPr>
          <a:xfrm>
            <a:off x="991891" y="1516819"/>
            <a:ext cx="728420" cy="573437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M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845FD144-A197-4EAE-806D-7E50358C005E}"/>
              </a:ext>
            </a:extLst>
          </p:cNvPr>
          <p:cNvSpPr/>
          <p:nvPr/>
        </p:nvSpPr>
        <p:spPr>
          <a:xfrm>
            <a:off x="991891" y="2718723"/>
            <a:ext cx="728420" cy="573437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C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F0C329D-FB8D-4878-B30C-67E71CA7D4FE}"/>
              </a:ext>
            </a:extLst>
          </p:cNvPr>
          <p:cNvSpPr/>
          <p:nvPr/>
        </p:nvSpPr>
        <p:spPr>
          <a:xfrm>
            <a:off x="991891" y="3913887"/>
            <a:ext cx="728420" cy="573437"/>
          </a:xfrm>
          <a:prstGeom prst="ellipse">
            <a:avLst/>
          </a:prstGeom>
          <a:solidFill>
            <a:srgbClr val="92D050"/>
          </a:solidFill>
          <a:ln w="952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P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6703E0D-C7D8-4AD4-884E-7DCC5DECEE42}"/>
              </a:ext>
            </a:extLst>
          </p:cNvPr>
          <p:cNvSpPr/>
          <p:nvPr/>
        </p:nvSpPr>
        <p:spPr>
          <a:xfrm>
            <a:off x="3723468" y="3913887"/>
            <a:ext cx="728420" cy="573437"/>
          </a:xfrm>
          <a:prstGeom prst="ellipse">
            <a:avLst/>
          </a:prstGeom>
          <a:solidFill>
            <a:srgbClr val="92D050"/>
          </a:solidFill>
          <a:ln w="952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ES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BA27F64-0431-41B7-BDF5-F89C572C9B5C}"/>
              </a:ext>
            </a:extLst>
          </p:cNvPr>
          <p:cNvSpPr/>
          <p:nvPr/>
        </p:nvSpPr>
        <p:spPr>
          <a:xfrm>
            <a:off x="6668146" y="3913886"/>
            <a:ext cx="728420" cy="573437"/>
          </a:xfrm>
          <a:prstGeom prst="ellipse">
            <a:avLst/>
          </a:prstGeom>
          <a:solidFill>
            <a:srgbClr val="92D050"/>
          </a:solidFill>
          <a:ln w="952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EV</a:t>
            </a:r>
          </a:p>
        </p:txBody>
      </p:sp>
      <p:cxnSp>
        <p:nvCxnSpPr>
          <p:cNvPr id="11" name="Conexão reta unidirecional 10">
            <a:extLst>
              <a:ext uri="{FF2B5EF4-FFF2-40B4-BE49-F238E27FC236}">
                <a16:creationId xmlns:a16="http://schemas.microsoft.com/office/drawing/2014/main" id="{CEE8C4DE-9376-4E68-AA73-0AC65B576A48}"/>
              </a:ext>
            </a:extLst>
          </p:cNvPr>
          <p:cNvCxnSpPr/>
          <p:nvPr/>
        </p:nvCxnSpPr>
        <p:spPr>
          <a:xfrm>
            <a:off x="573437" y="1632592"/>
            <a:ext cx="0" cy="304263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D470E3E9-1847-4B7C-B58A-54C1F61CC8FD}"/>
              </a:ext>
            </a:extLst>
          </p:cNvPr>
          <p:cNvSpPr txBox="1"/>
          <p:nvPr/>
        </p:nvSpPr>
        <p:spPr>
          <a:xfrm>
            <a:off x="119167" y="1268528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/>
              <a:t>Elevada</a:t>
            </a:r>
            <a:endParaRPr lang="pt-PT" dirty="0"/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B97E6B5B-85A0-4EF2-A6F8-C399F51B1870}"/>
              </a:ext>
            </a:extLst>
          </p:cNvPr>
          <p:cNvSpPr txBox="1"/>
          <p:nvPr/>
        </p:nvSpPr>
        <p:spPr>
          <a:xfrm>
            <a:off x="150340" y="4613231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/>
              <a:t>Baixa</a:t>
            </a:r>
            <a:endParaRPr lang="pt-PT" dirty="0"/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2E0D4C3B-C06C-46FD-B105-AF17D8F0F0EB}"/>
              </a:ext>
            </a:extLst>
          </p:cNvPr>
          <p:cNvSpPr txBox="1"/>
          <p:nvPr/>
        </p:nvSpPr>
        <p:spPr>
          <a:xfrm rot="16200000">
            <a:off x="-290695" y="2962808"/>
            <a:ext cx="1313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Velocidade</a:t>
            </a:r>
            <a:endParaRPr lang="en-US" dirty="0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CD9EE597-2241-43EF-9AB4-F7589D8100CE}"/>
              </a:ext>
            </a:extLst>
          </p:cNvPr>
          <p:cNvSpPr txBox="1"/>
          <p:nvPr/>
        </p:nvSpPr>
        <p:spPr>
          <a:xfrm>
            <a:off x="1756027" y="1592271"/>
            <a:ext cx="7005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Aplica-se a veículos motorizados em estradas de alta e média velocidade</a:t>
            </a:r>
            <a:endParaRPr lang="pt-PT" b="1" dirty="0"/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9AD5B1D5-4A21-4212-A8C9-263888241F27}"/>
              </a:ext>
            </a:extLst>
          </p:cNvPr>
          <p:cNvSpPr txBox="1"/>
          <p:nvPr/>
        </p:nvSpPr>
        <p:spPr>
          <a:xfrm>
            <a:off x="1769179" y="2521476"/>
            <a:ext cx="72471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 smtClean="0"/>
              <a:t>Zonas de conflito:</a:t>
            </a:r>
            <a:r>
              <a:rPr lang="pt-PT" dirty="0" smtClean="0"/>
              <a:t> quando as faixas dos veículos se intersetam ou desembocam em áreas frequentadas por pedestres, ciclistas, etc. São exemplos as </a:t>
            </a:r>
            <a:r>
              <a:rPr lang="pt-PT" b="1" dirty="0" smtClean="0"/>
              <a:t>rotundas, cruzamentos, estradas de ligação </a:t>
            </a:r>
            <a:r>
              <a:rPr lang="pt-PT" dirty="0" smtClean="0"/>
              <a:t>com largura e número de faixas reduzido e zonas de </a:t>
            </a:r>
            <a:r>
              <a:rPr lang="pt-PT" b="1" dirty="0" smtClean="0"/>
              <a:t>centros comerciais.</a:t>
            </a:r>
            <a:endParaRPr lang="pt-PT" b="1" dirty="0"/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F929A7E6-7CFB-452D-8CE4-D0E9686A7005}"/>
              </a:ext>
            </a:extLst>
          </p:cNvPr>
          <p:cNvSpPr txBox="1"/>
          <p:nvPr/>
        </p:nvSpPr>
        <p:spPr>
          <a:xfrm>
            <a:off x="903014" y="4542845"/>
            <a:ext cx="21859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dirty="0" smtClean="0"/>
              <a:t>Peculiar às zonas </a:t>
            </a:r>
            <a:r>
              <a:rPr lang="pt-PT" sz="1600" b="1" dirty="0" smtClean="0"/>
              <a:t>exclusivamente pedestres</a:t>
            </a:r>
            <a:r>
              <a:rPr lang="pt-PT" sz="1600" dirty="0" smtClean="0"/>
              <a:t/>
            </a:r>
            <a:br>
              <a:rPr lang="pt-PT" sz="1600" dirty="0" smtClean="0"/>
            </a:br>
            <a:r>
              <a:rPr lang="pt-PT" sz="1600" dirty="0" smtClean="0">
                <a:solidFill>
                  <a:schemeClr val="bg1">
                    <a:lumMod val="65000"/>
                  </a:schemeClr>
                </a:solidFill>
              </a:rPr>
              <a:t>Definida por parâmetros de iluminância horizontal</a:t>
            </a:r>
            <a:endParaRPr lang="pt-PT" sz="16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D1162073-FDDF-4FA8-BA06-4F8D0217F0AB}"/>
              </a:ext>
            </a:extLst>
          </p:cNvPr>
          <p:cNvSpPr txBox="1"/>
          <p:nvPr/>
        </p:nvSpPr>
        <p:spPr>
          <a:xfrm>
            <a:off x="3479025" y="4582235"/>
            <a:ext cx="218595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dirty="0" smtClean="0"/>
              <a:t>Para zonas pedonais onde o </a:t>
            </a:r>
            <a:r>
              <a:rPr lang="pt-PT" sz="1600" b="1" dirty="0" smtClean="0"/>
              <a:t>risco de criminalidade </a:t>
            </a:r>
            <a:r>
              <a:rPr lang="pt-PT" sz="1600" dirty="0" smtClean="0"/>
              <a:t>é maior</a:t>
            </a:r>
          </a:p>
          <a:p>
            <a:r>
              <a:rPr lang="pt-PT" sz="1600" dirty="0" smtClean="0">
                <a:solidFill>
                  <a:schemeClr val="bg1">
                    <a:lumMod val="65000"/>
                  </a:schemeClr>
                </a:solidFill>
              </a:rPr>
              <a:t>Definida por parâmetros de iluminância semicilíndrica</a:t>
            </a:r>
            <a:endParaRPr lang="pt-PT" sz="16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54007FEB-01F8-49E0-943F-B042AFEB9239}"/>
              </a:ext>
            </a:extLst>
          </p:cNvPr>
          <p:cNvSpPr txBox="1"/>
          <p:nvPr/>
        </p:nvSpPr>
        <p:spPr>
          <a:xfrm>
            <a:off x="6303591" y="4582235"/>
            <a:ext cx="218595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dirty="0" smtClean="0"/>
              <a:t>Para zonas onde o reconhecimento facial e de superfícies verticais é essencial</a:t>
            </a:r>
          </a:p>
          <a:p>
            <a:r>
              <a:rPr lang="pt-PT" sz="1600" dirty="0" smtClean="0">
                <a:solidFill>
                  <a:schemeClr val="bg1">
                    <a:lumMod val="65000"/>
                  </a:schemeClr>
                </a:solidFill>
              </a:rPr>
              <a:t>Definida por parâmetros de iluminância vertical.</a:t>
            </a:r>
            <a:endParaRPr lang="pt-PT" sz="1600" b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3963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EN 13201-2</a:t>
            </a:r>
            <a:br>
              <a:rPr lang="pt-PT" b="1" dirty="0" smtClean="0"/>
            </a:br>
            <a:r>
              <a:rPr lang="pt-PT" dirty="0" smtClean="0"/>
              <a:t>=&gt;</a:t>
            </a:r>
            <a:r>
              <a:rPr lang="pt-PT" b="1" dirty="0" smtClean="0"/>
              <a:t> </a:t>
            </a:r>
            <a:r>
              <a:rPr lang="pt-PT" dirty="0" smtClean="0"/>
              <a:t>fixa </a:t>
            </a:r>
            <a:r>
              <a:rPr lang="pt-PT" dirty="0" smtClean="0"/>
              <a:t>especificações para as diferentes classes de iluminação que são definidas por um conjunto de requisitos fotométricos dependendo das necessidades e requisitos dos utilizadores da estrada e do tipo de estradas;</a:t>
            </a:r>
            <a:r>
              <a:rPr lang="pt-PT" dirty="0"/>
              <a:t/>
            </a:r>
            <a:br>
              <a:rPr lang="pt-PT" dirty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=&gt; apresenta uma série de métricas adicionais que são utilizadas para definir os critérios mínimos e máximos para cada subclasse;</a:t>
            </a:r>
            <a:r>
              <a:rPr lang="pt-PT" dirty="0"/>
              <a:t/>
            </a:r>
            <a:br>
              <a:rPr lang="pt-PT" dirty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=&gt; classes de intensidade instaladas para a restrição do brilho incapacitante e controlo da luz intrusiva; as classes do índice de brilho instaladas para a restrição do brilho incapacitante estão definidas no anexo A da norma.</a:t>
            </a:r>
          </a:p>
          <a:p>
            <a:pPr marL="342900" indent="-342900">
              <a:buFontTx/>
              <a:buChar char="-"/>
            </a:pPr>
            <a:endParaRPr lang="pt-PT" dirty="0" smtClean="0"/>
          </a:p>
          <a:p>
            <a:pPr marL="342900" indent="-342900">
              <a:buFontTx/>
              <a:buChar char="-"/>
            </a:pP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/>
              <a:t>Normas EN para sistemas de iluminação</a:t>
            </a: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EN 13201 – Iluminação pública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2411014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EN 13201-3</a:t>
            </a:r>
            <a:br>
              <a:rPr lang="pt-PT" b="1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=&gt; descreve os métodos matemáticos e procedimentos que devem ser utilizados para o cálculo das características de desempenho da iluminação definidas na EN 13201-2;</a:t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=&gt; permite o cálculo das características de desempenho de qualidade da iluminação pública através de procedimentos acordados para que os resultados obtidos de diferentes fontes tenham uma base de uniformidade</a:t>
            </a:r>
          </a:p>
          <a:p>
            <a:pPr marL="342900" indent="-342900">
              <a:buFontTx/>
              <a:buChar char="-"/>
            </a:pPr>
            <a:endParaRPr lang="pt-PT" dirty="0" smtClean="0"/>
          </a:p>
          <a:p>
            <a:pPr marL="342900" indent="-342900">
              <a:buFontTx/>
              <a:buChar char="-"/>
            </a:pPr>
            <a:endParaRPr lang="pt-PT" dirty="0" smtClean="0"/>
          </a:p>
          <a:p>
            <a:pPr marL="342900" indent="-342900">
              <a:buFontTx/>
              <a:buChar char="-"/>
            </a:pP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/>
              <a:t>Normas EN para sistemas de iluminação</a:t>
            </a: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EN 13201 – Iluminação pública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3289736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EN 13201-4</a:t>
            </a:r>
            <a:br>
              <a:rPr lang="pt-PT" b="1" dirty="0" smtClean="0"/>
            </a:br>
            <a:r>
              <a:rPr lang="pt-PT" b="1" dirty="0" smtClean="0"/>
              <a:t/>
            </a:r>
            <a:br>
              <a:rPr lang="pt-PT" b="1" dirty="0" smtClean="0"/>
            </a:br>
            <a:r>
              <a:rPr lang="pt-PT" dirty="0" smtClean="0"/>
              <a:t>=&gt; especifica os procedimentos para as medições fotométricas e relacionadas das instalações de iluminação pública e apresenta conselhos sobre a utilização e seleção de medidores de luminância e iluminância;</a:t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=&gt; estabelece convenções e procedimentos para medições de iluminação em instalações de iluminação pública; </a:t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=&gt; as convenções para a posição de observador e a localização de pontos de medição são as adotadas na EN13201-3</a:t>
            </a:r>
          </a:p>
          <a:p>
            <a:pPr marL="342900" indent="-342900">
              <a:buFontTx/>
              <a:buChar char="-"/>
            </a:pPr>
            <a:endParaRPr lang="pt-PT" dirty="0" smtClean="0"/>
          </a:p>
          <a:p>
            <a:pPr marL="342900" indent="-342900">
              <a:buFontTx/>
              <a:buChar char="-"/>
            </a:pPr>
            <a:endParaRPr lang="pt-PT" dirty="0" smtClean="0"/>
          </a:p>
          <a:p>
            <a:pPr marL="342900" indent="-342900">
              <a:buFontTx/>
              <a:buChar char="-"/>
            </a:pPr>
            <a:endParaRPr lang="pt-PT" dirty="0" smtClean="0"/>
          </a:p>
          <a:p>
            <a:pPr marL="342900" indent="-342900">
              <a:buFontTx/>
              <a:buChar char="-"/>
            </a:pP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/>
              <a:t>Normas EN para sistemas de iluminação</a:t>
            </a: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EN 13201 – Iluminação pública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7589017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Marcador de Posição de Conteúdo 1">
                <a:extLst>
                  <a:ext uri="{FF2B5EF4-FFF2-40B4-BE49-F238E27FC236}">
                    <a16:creationId xmlns:a16="http://schemas.microsoft.com/office/drawing/2014/main" id="{671E6251-6CEC-4A93-857A-BE97BA27459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pt-PT" b="1" dirty="0" smtClean="0"/>
                  <a:t>EN 13201-5</a:t>
                </a:r>
                <a:br>
                  <a:rPr lang="pt-PT" b="1" dirty="0" smtClean="0"/>
                </a:br>
                <a:r>
                  <a:rPr lang="pt-PT" b="1" dirty="0" smtClean="0"/>
                  <a:t/>
                </a:r>
                <a:br>
                  <a:rPr lang="pt-PT" b="1" dirty="0" smtClean="0"/>
                </a:br>
                <a:r>
                  <a:rPr lang="pt-PT" dirty="0"/>
                  <a:t>=&gt;</a:t>
                </a:r>
                <a:r>
                  <a:rPr lang="pt-PT" b="1" dirty="0"/>
                  <a:t> </a:t>
                </a:r>
                <a:r>
                  <a:rPr lang="pt-PT" dirty="0" smtClean="0"/>
                  <a:t>descreve as duas métricas de desempenho energético:</a:t>
                </a:r>
                <a:r>
                  <a:rPr lang="pt-PT" dirty="0"/>
                  <a:t/>
                </a:r>
                <a:br>
                  <a:rPr lang="pt-PT" dirty="0"/>
                </a:br>
                <a:r>
                  <a:rPr lang="pt-PT" b="1" dirty="0"/>
                  <a:t>- </a:t>
                </a:r>
                <a:r>
                  <a:rPr lang="pt-PT" b="1" dirty="0" smtClean="0"/>
                  <a:t>Indicador de densidade de potência (PDI</a:t>
                </a:r>
                <a:r>
                  <a:rPr lang="pt-PT" b="1" dirty="0"/>
                  <a:t>) </a:t>
                </a:r>
                <a:r>
                  <a:rPr lang="pt-PT" b="1" i="1" dirty="0"/>
                  <a:t>D</a:t>
                </a:r>
                <a:r>
                  <a:rPr lang="pt-PT" b="1" i="1" baseline="-25000" dirty="0"/>
                  <a:t>P</a:t>
                </a:r>
                <a:r>
                  <a:rPr lang="pt-PT" b="1" i="1" dirty="0"/>
                  <a:t>   </a:t>
                </a:r>
                <a:r>
                  <a:rPr lang="pt-PT" dirty="0"/>
                  <a:t>(in </a:t>
                </a:r>
                <a14:m>
                  <m:oMath xmlns:m="http://schemas.openxmlformats.org/officeDocument/2006/math">
                    <m:r>
                      <a:rPr lang="pt-PT" i="1">
                        <a:latin typeface="Cambria Math" panose="02040503050406030204" pitchFamily="18" charset="0"/>
                      </a:rPr>
                      <m:t>[</m:t>
                    </m:r>
                    <m:f>
                      <m:fPr>
                        <m:ctrlPr>
                          <a:rPr lang="pt-PT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PT" b="1" i="1">
                            <a:latin typeface="Cambria Math" panose="02040503050406030204" pitchFamily="18" charset="0"/>
                          </a:rPr>
                          <m:t>𝑾</m:t>
                        </m:r>
                      </m:num>
                      <m:den>
                        <m:r>
                          <a:rPr lang="pt-PT" b="1" i="1">
                            <a:latin typeface="Cambria Math" panose="02040503050406030204" pitchFamily="18" charset="0"/>
                          </a:rPr>
                          <m:t>𝒍𝒙</m:t>
                        </m:r>
                        <m:r>
                          <a:rPr lang="pt-PT" b="1" i="1">
                            <a:latin typeface="Cambria Math" panose="02040503050406030204" pitchFamily="18" charset="0"/>
                          </a:rPr>
                          <m:t>∙</m:t>
                        </m:r>
                        <m:sSup>
                          <m:sSupPr>
                            <m:ctrlPr>
                              <a:rPr lang="pt-PT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pt-PT" b="1" i="1">
                                <a:latin typeface="Cambria Math" panose="02040503050406030204" pitchFamily="18" charset="0"/>
                              </a:rPr>
                              <m:t>𝒎</m:t>
                            </m:r>
                          </m:e>
                          <m:sup>
                            <m:r>
                              <a:rPr lang="pt-PT" b="1" i="1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  <m:r>
                      <a:rPr lang="pt-PT" i="1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pt-PT" dirty="0"/>
                  <a:t>)</a:t>
                </a:r>
                <a:br>
                  <a:rPr lang="pt-PT" dirty="0"/>
                </a:br>
                <a:r>
                  <a:rPr lang="pt-PT" dirty="0"/>
                  <a:t>- </a:t>
                </a:r>
                <a:r>
                  <a:rPr lang="pt-PT" dirty="0" smtClean="0"/>
                  <a:t>demonstra a potência necessária para a instalação de iluminação pública, enquanto cumpre os requisitos relevantes de iluminação especificados na EN13201-2</a:t>
                </a:r>
                <a:r>
                  <a:rPr lang="pt-PT" dirty="0"/>
                  <a:t/>
                </a:r>
                <a:br>
                  <a:rPr lang="pt-PT" dirty="0"/>
                </a:br>
                <a:r>
                  <a:rPr lang="pt-PT" b="1" dirty="0"/>
                  <a:t>- </a:t>
                </a:r>
                <a:r>
                  <a:rPr lang="pt-PT" b="1" dirty="0" smtClean="0"/>
                  <a:t>Indicador do consumo energético anual </a:t>
                </a:r>
                <a:r>
                  <a:rPr lang="pt-PT" b="1" dirty="0"/>
                  <a:t>(AECI) </a:t>
                </a:r>
                <a:r>
                  <a:rPr lang="pt-PT" b="1" i="1" dirty="0"/>
                  <a:t>D</a:t>
                </a:r>
                <a:r>
                  <a:rPr lang="pt-PT" b="1" i="1" baseline="-25000" dirty="0"/>
                  <a:t>E</a:t>
                </a:r>
                <a:r>
                  <a:rPr lang="pt-PT" dirty="0"/>
                  <a:t>   (in </a:t>
                </a:r>
                <a14:m>
                  <m:oMath xmlns:m="http://schemas.openxmlformats.org/officeDocument/2006/math">
                    <m:r>
                      <a:rPr lang="pt-PT" i="1">
                        <a:latin typeface="Cambria Math" panose="02040503050406030204" pitchFamily="18" charset="0"/>
                      </a:rPr>
                      <m:t>[</m:t>
                    </m:r>
                    <m:f>
                      <m:fPr>
                        <m:ctrlPr>
                          <a:rPr lang="pt-PT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PT" b="1" i="1">
                            <a:latin typeface="Cambria Math" panose="02040503050406030204" pitchFamily="18" charset="0"/>
                          </a:rPr>
                          <m:t>𝑾𝒉</m:t>
                        </m:r>
                      </m:num>
                      <m:den>
                        <m:sSup>
                          <m:sSupPr>
                            <m:ctrlPr>
                              <a:rPr lang="pt-PT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pt-PT" b="1" i="1">
                                <a:latin typeface="Cambria Math" panose="02040503050406030204" pitchFamily="18" charset="0"/>
                              </a:rPr>
                              <m:t>𝒎</m:t>
                            </m:r>
                          </m:e>
                          <m:sup>
                            <m:r>
                              <a:rPr lang="pt-PT" b="1" i="1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  <m:r>
                      <a:rPr lang="pt-PT" i="1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pt-PT" dirty="0"/>
                  <a:t>)</a:t>
                </a:r>
                <a:br>
                  <a:rPr lang="pt-PT" dirty="0"/>
                </a:br>
                <a:r>
                  <a:rPr lang="pt-PT" dirty="0"/>
                  <a:t>- </a:t>
                </a:r>
                <a:r>
                  <a:rPr lang="pt-PT" dirty="0" smtClean="0"/>
                  <a:t>consumo energético durante o ano, mesmo se os requisitos relevantes mudarem durante a noite ou as estações</a:t>
                </a:r>
                <a:r>
                  <a:rPr lang="pt-PT" dirty="0"/>
                  <a:t/>
                </a:r>
                <a:br>
                  <a:rPr lang="pt-PT" dirty="0"/>
                </a:br>
                <a:r>
                  <a:rPr lang="pt-PT" dirty="0"/>
                  <a:t/>
                </a:r>
                <a:br>
                  <a:rPr lang="pt-PT" dirty="0"/>
                </a:br>
                <a:r>
                  <a:rPr lang="pt-PT" dirty="0"/>
                  <a:t>=&gt; </a:t>
                </a:r>
                <a:r>
                  <a:rPr lang="pt-PT" dirty="0" smtClean="0"/>
                  <a:t>pode ser utilizado para comparar o desempenho energético de diferentes soluções e tecnologias de iluminação rodoviária para o mesmo projeto de iluminação</a:t>
                </a:r>
                <a:endParaRPr lang="pt-PT" dirty="0"/>
              </a:p>
              <a:p>
                <a:pPr marL="342900" indent="-342900">
                  <a:buFontTx/>
                  <a:buChar char="-"/>
                </a:pPr>
                <a:endParaRPr lang="pt-PT" dirty="0"/>
              </a:p>
            </p:txBody>
          </p:sp>
        </mc:Choice>
        <mc:Fallback xmlns="">
          <p:sp>
            <p:nvSpPr>
              <p:cNvPr id="2" name="Marcador de Posição de Conteúdo 1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671E6251-6CEC-4A93-857A-BE97BA27459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3"/>
                <a:stretch>
                  <a:fillRect l="-593" t="-526" b="-2368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/>
              <a:t>Normas EN para sistemas de iluminação</a:t>
            </a: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EN 13201 – Iluminação pública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189979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Legislação nacional</a:t>
            </a:r>
            <a:br>
              <a:rPr lang="pt-PT" dirty="0" smtClean="0"/>
            </a:br>
            <a:r>
              <a:rPr lang="pt-PT" dirty="0" smtClean="0"/>
              <a:t>EDP Distribuição - Anexo I - </a:t>
            </a:r>
            <a:r>
              <a:rPr lang="pt-PT" dirty="0" smtClean="0">
                <a:solidFill>
                  <a:srgbClr val="0070C0"/>
                </a:solidFill>
              </a:rPr>
              <a:t>Portugal</a:t>
            </a:r>
            <a:endParaRPr lang="pt-PT" dirty="0">
              <a:solidFill>
                <a:srgbClr val="0070C0"/>
              </a:solidFill>
            </a:endParaRPr>
          </a:p>
        </p:txBody>
      </p:sp>
      <p:sp>
        <p:nvSpPr>
          <p:cNvPr id="5" name="Pentagon 5">
            <a:extLst>
              <a:ext uri="{FF2B5EF4-FFF2-40B4-BE49-F238E27FC236}">
                <a16:creationId xmlns:a16="http://schemas.microsoft.com/office/drawing/2014/main" id="{9A888F43-4DC8-4AAC-851D-B584303C6729}"/>
              </a:ext>
            </a:extLst>
          </p:cNvPr>
          <p:cNvSpPr/>
          <p:nvPr/>
        </p:nvSpPr>
        <p:spPr>
          <a:xfrm>
            <a:off x="381000" y="1528763"/>
            <a:ext cx="5416550" cy="331787"/>
          </a:xfrm>
          <a:prstGeom prst="homePlat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PT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EF948350-15D3-46F1-B94E-26F86182F614}"/>
              </a:ext>
            </a:extLst>
          </p:cNvPr>
          <p:cNvSpPr/>
          <p:nvPr/>
        </p:nvSpPr>
        <p:spPr>
          <a:xfrm>
            <a:off x="647700" y="1595438"/>
            <a:ext cx="200025" cy="198437"/>
          </a:xfrm>
          <a:prstGeom prst="ellipse">
            <a:avLst/>
          </a:prstGeom>
          <a:solidFill>
            <a:srgbClr val="FFFFFF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PT"/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AAC26152-8AFF-4086-A9F1-DD9A51DDC393}"/>
              </a:ext>
            </a:extLst>
          </p:cNvPr>
          <p:cNvSpPr txBox="1"/>
          <p:nvPr/>
        </p:nvSpPr>
        <p:spPr>
          <a:xfrm>
            <a:off x="493713" y="1277938"/>
            <a:ext cx="638175" cy="2905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pt-PT" sz="1292" b="1" dirty="0"/>
              <a:t>2007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7A15157-0426-4A35-8835-09BFBFDBA126}"/>
              </a:ext>
            </a:extLst>
          </p:cNvPr>
          <p:cNvSpPr/>
          <p:nvPr/>
        </p:nvSpPr>
        <p:spPr>
          <a:xfrm>
            <a:off x="1531938" y="1595438"/>
            <a:ext cx="200025" cy="198437"/>
          </a:xfrm>
          <a:prstGeom prst="ellipse">
            <a:avLst/>
          </a:prstGeom>
          <a:solidFill>
            <a:srgbClr val="FFFFFF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PT"/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CE875F66-8CCF-4303-81BF-F531D9CB02B0}"/>
              </a:ext>
            </a:extLst>
          </p:cNvPr>
          <p:cNvSpPr txBox="1"/>
          <p:nvPr/>
        </p:nvSpPr>
        <p:spPr>
          <a:xfrm>
            <a:off x="1377950" y="1277938"/>
            <a:ext cx="517525" cy="2905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pt-PT" sz="1292" b="1" dirty="0"/>
              <a:t>2009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ED35714-5BBF-4FE0-BD3D-54B759DF7255}"/>
              </a:ext>
            </a:extLst>
          </p:cNvPr>
          <p:cNvSpPr/>
          <p:nvPr/>
        </p:nvSpPr>
        <p:spPr>
          <a:xfrm>
            <a:off x="2168525" y="1592263"/>
            <a:ext cx="200025" cy="200025"/>
          </a:xfrm>
          <a:prstGeom prst="ellipse">
            <a:avLst/>
          </a:prstGeom>
          <a:solidFill>
            <a:srgbClr val="FFFFFF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PT"/>
          </a:p>
        </p:txBody>
      </p:sp>
      <p:sp>
        <p:nvSpPr>
          <p:cNvPr id="11" name="TextBox 15">
            <a:extLst>
              <a:ext uri="{FF2B5EF4-FFF2-40B4-BE49-F238E27FC236}">
                <a16:creationId xmlns:a16="http://schemas.microsoft.com/office/drawing/2014/main" id="{954663B6-5A77-4290-86FE-53FF5DBB4B90}"/>
              </a:ext>
            </a:extLst>
          </p:cNvPr>
          <p:cNvSpPr txBox="1"/>
          <p:nvPr/>
        </p:nvSpPr>
        <p:spPr>
          <a:xfrm>
            <a:off x="2014538" y="1274763"/>
            <a:ext cx="517525" cy="2921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pt-PT" sz="1292" b="1" dirty="0"/>
              <a:t>2010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3EDD8316-34D9-4B56-8F09-3C245934250D}"/>
              </a:ext>
            </a:extLst>
          </p:cNvPr>
          <p:cNvSpPr/>
          <p:nvPr/>
        </p:nvSpPr>
        <p:spPr>
          <a:xfrm>
            <a:off x="2808288" y="1592263"/>
            <a:ext cx="200025" cy="200025"/>
          </a:xfrm>
          <a:prstGeom prst="ellipse">
            <a:avLst/>
          </a:prstGeom>
          <a:solidFill>
            <a:srgbClr val="FFFFFF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PT"/>
          </a:p>
        </p:txBody>
      </p:sp>
      <p:sp>
        <p:nvSpPr>
          <p:cNvPr id="13" name="TextBox 17">
            <a:extLst>
              <a:ext uri="{FF2B5EF4-FFF2-40B4-BE49-F238E27FC236}">
                <a16:creationId xmlns:a16="http://schemas.microsoft.com/office/drawing/2014/main" id="{6B428212-0F71-439F-9756-669B0A52C898}"/>
              </a:ext>
            </a:extLst>
          </p:cNvPr>
          <p:cNvSpPr txBox="1"/>
          <p:nvPr/>
        </p:nvSpPr>
        <p:spPr>
          <a:xfrm>
            <a:off x="2654300" y="1274763"/>
            <a:ext cx="517525" cy="2905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pt-PT" sz="1292" b="1" dirty="0"/>
              <a:t>2011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92F42157-F0EA-4929-9A71-F59BE24EF1C1}"/>
              </a:ext>
            </a:extLst>
          </p:cNvPr>
          <p:cNvSpPr/>
          <p:nvPr/>
        </p:nvSpPr>
        <p:spPr>
          <a:xfrm>
            <a:off x="4079875" y="1592263"/>
            <a:ext cx="200025" cy="200025"/>
          </a:xfrm>
          <a:prstGeom prst="ellipse">
            <a:avLst/>
          </a:prstGeom>
          <a:solidFill>
            <a:srgbClr val="FFFFFF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PT"/>
          </a:p>
        </p:txBody>
      </p:sp>
      <p:sp>
        <p:nvSpPr>
          <p:cNvPr id="15" name="TextBox 19">
            <a:extLst>
              <a:ext uri="{FF2B5EF4-FFF2-40B4-BE49-F238E27FC236}">
                <a16:creationId xmlns:a16="http://schemas.microsoft.com/office/drawing/2014/main" id="{FA2D9518-F4DF-4C0B-AADF-BDD7AB822003}"/>
              </a:ext>
            </a:extLst>
          </p:cNvPr>
          <p:cNvSpPr txBox="1"/>
          <p:nvPr/>
        </p:nvSpPr>
        <p:spPr>
          <a:xfrm>
            <a:off x="3925888" y="1274763"/>
            <a:ext cx="517525" cy="2905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pt-PT" sz="1292" b="1" dirty="0"/>
              <a:t>2013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E9D7419-9422-4460-BCED-9121816F3CE3}"/>
              </a:ext>
            </a:extLst>
          </p:cNvPr>
          <p:cNvSpPr/>
          <p:nvPr/>
        </p:nvSpPr>
        <p:spPr>
          <a:xfrm>
            <a:off x="5368925" y="1585913"/>
            <a:ext cx="200025" cy="200025"/>
          </a:xfrm>
          <a:prstGeom prst="ellipse">
            <a:avLst/>
          </a:prstGeom>
          <a:solidFill>
            <a:srgbClr val="FFFFFF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PT"/>
          </a:p>
        </p:txBody>
      </p:sp>
      <p:sp>
        <p:nvSpPr>
          <p:cNvPr id="17" name="TextBox 21">
            <a:extLst>
              <a:ext uri="{FF2B5EF4-FFF2-40B4-BE49-F238E27FC236}">
                <a16:creationId xmlns:a16="http://schemas.microsoft.com/office/drawing/2014/main" id="{8E59D3B0-D9C5-48CF-BA8C-363DAF2D50AE}"/>
              </a:ext>
            </a:extLst>
          </p:cNvPr>
          <p:cNvSpPr txBox="1"/>
          <p:nvPr/>
        </p:nvSpPr>
        <p:spPr>
          <a:xfrm>
            <a:off x="5214938" y="1268413"/>
            <a:ext cx="519112" cy="2921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pt-PT" sz="1292" b="1" dirty="0"/>
              <a:t>2015</a:t>
            </a:r>
          </a:p>
        </p:txBody>
      </p:sp>
      <p:sp>
        <p:nvSpPr>
          <p:cNvPr id="18" name="TextBox 22">
            <a:extLst>
              <a:ext uri="{FF2B5EF4-FFF2-40B4-BE49-F238E27FC236}">
                <a16:creationId xmlns:a16="http://schemas.microsoft.com/office/drawing/2014/main" id="{CE9573C9-9171-4F28-802B-4787BDD21EDB}"/>
              </a:ext>
            </a:extLst>
          </p:cNvPr>
          <p:cNvSpPr txBox="1"/>
          <p:nvPr/>
        </p:nvSpPr>
        <p:spPr>
          <a:xfrm>
            <a:off x="317500" y="1946275"/>
            <a:ext cx="1414463" cy="9445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58265" indent="-158265" eaLnBrk="1" hangingPunct="1">
              <a:buFont typeface="Arial" panose="020B0604020202020204" pitchFamily="34" charset="0"/>
              <a:buChar char="•"/>
              <a:defRPr/>
            </a:pPr>
            <a:r>
              <a:rPr lang="pt-PT" sz="923" dirty="0"/>
              <a:t>Primeiros Municípios solicitam à EDP D revisão do Anexo I do CC para inclusão de novos </a:t>
            </a:r>
            <a:r>
              <a:rPr lang="pt-PT" sz="923" dirty="0" err="1"/>
              <a:t>mod</a:t>
            </a:r>
            <a:r>
              <a:rPr lang="pt-PT" sz="923" dirty="0"/>
              <a:t>. luminárias</a:t>
            </a:r>
          </a:p>
        </p:txBody>
      </p:sp>
      <p:sp>
        <p:nvSpPr>
          <p:cNvPr id="19" name="TextBox 23">
            <a:extLst>
              <a:ext uri="{FF2B5EF4-FFF2-40B4-BE49-F238E27FC236}">
                <a16:creationId xmlns:a16="http://schemas.microsoft.com/office/drawing/2014/main" id="{3CB324EA-88D5-4F4B-BE4F-BB89B2A3FE4D}"/>
              </a:ext>
            </a:extLst>
          </p:cNvPr>
          <p:cNvSpPr txBox="1"/>
          <p:nvPr/>
        </p:nvSpPr>
        <p:spPr>
          <a:xfrm>
            <a:off x="1166813" y="2708275"/>
            <a:ext cx="1123950" cy="519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58265" indent="-158265" eaLnBrk="1" hangingPunct="1">
              <a:buFont typeface="Arial" panose="020B0604020202020204" pitchFamily="34" charset="0"/>
              <a:buChar char="•"/>
              <a:defRPr/>
            </a:pPr>
            <a:r>
              <a:rPr lang="pt-PT" sz="923" dirty="0"/>
              <a:t>EDP D realiza os primeiros testes piloto com LED</a:t>
            </a:r>
          </a:p>
        </p:txBody>
      </p:sp>
      <p:sp>
        <p:nvSpPr>
          <p:cNvPr id="20" name="TextBox 24">
            <a:extLst>
              <a:ext uri="{FF2B5EF4-FFF2-40B4-BE49-F238E27FC236}">
                <a16:creationId xmlns:a16="http://schemas.microsoft.com/office/drawing/2014/main" id="{78EDDA2D-5867-43E7-8BFF-82456E5E415D}"/>
              </a:ext>
            </a:extLst>
          </p:cNvPr>
          <p:cNvSpPr txBox="1"/>
          <p:nvPr/>
        </p:nvSpPr>
        <p:spPr>
          <a:xfrm>
            <a:off x="1863725" y="3362325"/>
            <a:ext cx="1427163" cy="803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58265" indent="-158265" eaLnBrk="1" hangingPunct="1">
              <a:buFont typeface="Arial" panose="020B0604020202020204" pitchFamily="34" charset="0"/>
              <a:buChar char="•"/>
              <a:defRPr/>
            </a:pPr>
            <a:r>
              <a:rPr lang="pt-PT" sz="923" dirty="0"/>
              <a:t>EDP D inicia especificação técnica dos equipamentos e elabora os respetivos DMA*</a:t>
            </a:r>
          </a:p>
        </p:txBody>
      </p:sp>
      <p:sp>
        <p:nvSpPr>
          <p:cNvPr id="21" name="TextBox 25">
            <a:extLst>
              <a:ext uri="{FF2B5EF4-FFF2-40B4-BE49-F238E27FC236}">
                <a16:creationId xmlns:a16="http://schemas.microsoft.com/office/drawing/2014/main" id="{50E3333C-11C9-4DDB-AF48-24AF1CFA905D}"/>
              </a:ext>
            </a:extLst>
          </p:cNvPr>
          <p:cNvSpPr txBox="1"/>
          <p:nvPr/>
        </p:nvSpPr>
        <p:spPr>
          <a:xfrm>
            <a:off x="2457450" y="4352925"/>
            <a:ext cx="1174750" cy="1228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58265" indent="-158265" eaLnBrk="1" hangingPunct="1">
              <a:buFont typeface="Arial" panose="020B0604020202020204" pitchFamily="34" charset="0"/>
              <a:buChar char="•"/>
              <a:defRPr/>
            </a:pPr>
            <a:r>
              <a:rPr lang="pt-PT" sz="923" dirty="0"/>
              <a:t>EDP D inicia qualificação de equipamentos com tecnologia LED e a auscultação de </a:t>
            </a:r>
            <a:r>
              <a:rPr lang="pt-PT" sz="923" dirty="0" err="1"/>
              <a:t>div</a:t>
            </a:r>
            <a:r>
              <a:rPr lang="pt-PT" sz="923" dirty="0"/>
              <a:t>. stakeholders envolvidos na IP</a:t>
            </a:r>
          </a:p>
        </p:txBody>
      </p:sp>
      <p:sp>
        <p:nvSpPr>
          <p:cNvPr id="22" name="TextBox 26">
            <a:extLst>
              <a:ext uri="{FF2B5EF4-FFF2-40B4-BE49-F238E27FC236}">
                <a16:creationId xmlns:a16="http://schemas.microsoft.com/office/drawing/2014/main" id="{449F44AB-86F8-4C0E-8828-608D11866B40}"/>
              </a:ext>
            </a:extLst>
          </p:cNvPr>
          <p:cNvSpPr txBox="1"/>
          <p:nvPr/>
        </p:nvSpPr>
        <p:spPr>
          <a:xfrm>
            <a:off x="4054475" y="3362325"/>
            <a:ext cx="1063625" cy="1797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58265" indent="-158265" eaLnBrk="1" hangingPunct="1">
              <a:buFont typeface="Arial" panose="020B0604020202020204" pitchFamily="34" charset="0"/>
              <a:buChar char="•"/>
              <a:defRPr/>
            </a:pPr>
            <a:r>
              <a:rPr lang="pt-PT" sz="923" dirty="0"/>
              <a:t>Estudo psicossocial avaliação do impacto da IP no quotidiano das populações com vários cenários; conclui-se boa aceitação da tecnologia LED</a:t>
            </a:r>
          </a:p>
        </p:txBody>
      </p:sp>
      <p:sp>
        <p:nvSpPr>
          <p:cNvPr id="23" name="Chevron 27">
            <a:extLst>
              <a:ext uri="{FF2B5EF4-FFF2-40B4-BE49-F238E27FC236}">
                <a16:creationId xmlns:a16="http://schemas.microsoft.com/office/drawing/2014/main" id="{C19EE2C2-3341-4B57-8153-5FD233E5FEF6}"/>
              </a:ext>
            </a:extLst>
          </p:cNvPr>
          <p:cNvSpPr/>
          <p:nvPr/>
        </p:nvSpPr>
        <p:spPr>
          <a:xfrm>
            <a:off x="5756275" y="1522413"/>
            <a:ext cx="1104900" cy="333375"/>
          </a:xfrm>
          <a:prstGeom prst="chevron">
            <a:avLst/>
          </a:prstGeom>
          <a:solidFill>
            <a:srgbClr val="E1E1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PT" sz="1292" b="1" dirty="0">
                <a:solidFill>
                  <a:schemeClr val="tx1"/>
                </a:solidFill>
              </a:rPr>
              <a:t>1S 2016</a:t>
            </a:r>
          </a:p>
        </p:txBody>
      </p:sp>
      <p:sp>
        <p:nvSpPr>
          <p:cNvPr id="24" name="Chevron 28">
            <a:extLst>
              <a:ext uri="{FF2B5EF4-FFF2-40B4-BE49-F238E27FC236}">
                <a16:creationId xmlns:a16="http://schemas.microsoft.com/office/drawing/2014/main" id="{9A085F6A-7200-47FD-9BA1-08CD0FA2452B}"/>
              </a:ext>
            </a:extLst>
          </p:cNvPr>
          <p:cNvSpPr/>
          <p:nvPr/>
        </p:nvSpPr>
        <p:spPr>
          <a:xfrm>
            <a:off x="6834188" y="1522413"/>
            <a:ext cx="1106487" cy="333375"/>
          </a:xfrm>
          <a:prstGeom prst="chevron">
            <a:avLst/>
          </a:prstGeom>
          <a:solidFill>
            <a:srgbClr val="E1E1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PT" sz="1292" b="1" dirty="0">
                <a:solidFill>
                  <a:schemeClr val="tx1"/>
                </a:solidFill>
              </a:rPr>
              <a:t>2S 2016</a:t>
            </a:r>
          </a:p>
        </p:txBody>
      </p:sp>
      <p:sp>
        <p:nvSpPr>
          <p:cNvPr id="25" name="Chevron 29">
            <a:extLst>
              <a:ext uri="{FF2B5EF4-FFF2-40B4-BE49-F238E27FC236}">
                <a16:creationId xmlns:a16="http://schemas.microsoft.com/office/drawing/2014/main" id="{5DF02481-5AE1-4F3A-BB36-75B060344EF4}"/>
              </a:ext>
            </a:extLst>
          </p:cNvPr>
          <p:cNvSpPr/>
          <p:nvPr/>
        </p:nvSpPr>
        <p:spPr>
          <a:xfrm>
            <a:off x="7942263" y="1522413"/>
            <a:ext cx="1077912" cy="333375"/>
          </a:xfrm>
          <a:prstGeom prst="chevron">
            <a:avLst/>
          </a:prstGeom>
          <a:solidFill>
            <a:srgbClr val="E1E1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PT" sz="1292" b="1" dirty="0">
                <a:solidFill>
                  <a:schemeClr val="tx1"/>
                </a:solidFill>
              </a:rPr>
              <a:t>2017</a:t>
            </a:r>
          </a:p>
        </p:txBody>
      </p:sp>
      <p:sp>
        <p:nvSpPr>
          <p:cNvPr id="26" name="TextBox 30">
            <a:extLst>
              <a:ext uri="{FF2B5EF4-FFF2-40B4-BE49-F238E27FC236}">
                <a16:creationId xmlns:a16="http://schemas.microsoft.com/office/drawing/2014/main" id="{7F56C571-FA0A-4B23-9D7A-13C4926B35C9}"/>
              </a:ext>
            </a:extLst>
          </p:cNvPr>
          <p:cNvSpPr txBox="1"/>
          <p:nvPr/>
        </p:nvSpPr>
        <p:spPr>
          <a:xfrm>
            <a:off x="5075238" y="3355975"/>
            <a:ext cx="1073150" cy="1228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58265" indent="-158265" eaLnBrk="1" hangingPunct="1">
              <a:buFont typeface="Arial" panose="020B0604020202020204" pitchFamily="34" charset="0"/>
              <a:buChar char="•"/>
              <a:defRPr/>
            </a:pPr>
            <a:r>
              <a:rPr lang="pt-PT" sz="923" dirty="0"/>
              <a:t>Início de contactos entre a EDP D e a ANMP para acordo no conteúdo do “Novo Anexo I”</a:t>
            </a:r>
          </a:p>
        </p:txBody>
      </p:sp>
      <p:sp>
        <p:nvSpPr>
          <p:cNvPr id="27" name="TextBox 31">
            <a:extLst>
              <a:ext uri="{FF2B5EF4-FFF2-40B4-BE49-F238E27FC236}">
                <a16:creationId xmlns:a16="http://schemas.microsoft.com/office/drawing/2014/main" id="{71651927-F680-4CEA-B245-8594CC6D96E6}"/>
              </a:ext>
            </a:extLst>
          </p:cNvPr>
          <p:cNvSpPr txBox="1"/>
          <p:nvPr/>
        </p:nvSpPr>
        <p:spPr>
          <a:xfrm>
            <a:off x="5676900" y="1946275"/>
            <a:ext cx="1263650" cy="13700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58265" indent="-158265" eaLnBrk="1" hangingPunct="1">
              <a:buFont typeface="Arial" panose="020B0604020202020204" pitchFamily="34" charset="0"/>
              <a:buChar char="•"/>
              <a:defRPr/>
            </a:pPr>
            <a:r>
              <a:rPr lang="pt-PT" sz="923" dirty="0"/>
              <a:t>Negociação com ANMP para especificações técnicas dos equipamentos e do âmbito da aplicação dos mesmos a incluir no novo Anexo I</a:t>
            </a:r>
          </a:p>
        </p:txBody>
      </p:sp>
      <p:sp>
        <p:nvSpPr>
          <p:cNvPr id="28" name="TextBox 32">
            <a:extLst>
              <a:ext uri="{FF2B5EF4-FFF2-40B4-BE49-F238E27FC236}">
                <a16:creationId xmlns:a16="http://schemas.microsoft.com/office/drawing/2014/main" id="{2F843DF7-5BBE-4540-AC2F-C7569CF1D64F}"/>
              </a:ext>
            </a:extLst>
          </p:cNvPr>
          <p:cNvSpPr txBox="1"/>
          <p:nvPr/>
        </p:nvSpPr>
        <p:spPr>
          <a:xfrm>
            <a:off x="6846888" y="2560638"/>
            <a:ext cx="1335087" cy="6604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58265" indent="-158265" eaLnBrk="1" hangingPunct="1">
              <a:buFont typeface="Arial" panose="020B0604020202020204" pitchFamily="34" charset="0"/>
              <a:buChar char="•"/>
              <a:defRPr/>
            </a:pPr>
            <a:r>
              <a:rPr lang="pt-PT" sz="923" dirty="0"/>
              <a:t>ANMP comunica aos Associados o texto acordado para o novo Anexo I</a:t>
            </a:r>
          </a:p>
        </p:txBody>
      </p:sp>
      <p:sp>
        <p:nvSpPr>
          <p:cNvPr id="29" name="Rectangle 33">
            <a:extLst>
              <a:ext uri="{FF2B5EF4-FFF2-40B4-BE49-F238E27FC236}">
                <a16:creationId xmlns:a16="http://schemas.microsoft.com/office/drawing/2014/main" id="{56351159-1983-4D2B-8FAC-10D451CC8BA9}"/>
              </a:ext>
            </a:extLst>
          </p:cNvPr>
          <p:cNvSpPr/>
          <p:nvPr/>
        </p:nvSpPr>
        <p:spPr>
          <a:xfrm>
            <a:off x="6967538" y="4916488"/>
            <a:ext cx="973137" cy="471487"/>
          </a:xfrm>
          <a:prstGeom prst="rect">
            <a:avLst/>
          </a:prstGeom>
          <a:solidFill>
            <a:schemeClr val="bg1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eaLnBrk="1" hangingPunct="1">
              <a:defRPr/>
            </a:pPr>
            <a:r>
              <a:rPr lang="pt-PT" sz="831" dirty="0">
                <a:solidFill>
                  <a:schemeClr val="tx1"/>
                </a:solidFill>
              </a:rPr>
              <a:t>Instalação de 30k luminárias LED</a:t>
            </a:r>
          </a:p>
        </p:txBody>
      </p:sp>
      <p:sp>
        <p:nvSpPr>
          <p:cNvPr id="30" name="Rectangle 34">
            <a:extLst>
              <a:ext uri="{FF2B5EF4-FFF2-40B4-BE49-F238E27FC236}">
                <a16:creationId xmlns:a16="http://schemas.microsoft.com/office/drawing/2014/main" id="{6F854CC9-0660-420E-BCCB-263B58F76E2B}"/>
              </a:ext>
            </a:extLst>
          </p:cNvPr>
          <p:cNvSpPr/>
          <p:nvPr/>
        </p:nvSpPr>
        <p:spPr>
          <a:xfrm>
            <a:off x="8078788" y="4916488"/>
            <a:ext cx="971550" cy="471487"/>
          </a:xfrm>
          <a:prstGeom prst="rect">
            <a:avLst/>
          </a:prstGeom>
          <a:solidFill>
            <a:schemeClr val="bg1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eaLnBrk="1" hangingPunct="1">
              <a:defRPr/>
            </a:pPr>
            <a:r>
              <a:rPr lang="pt-PT" sz="831" dirty="0">
                <a:solidFill>
                  <a:schemeClr val="tx1"/>
                </a:solidFill>
              </a:rPr>
              <a:t>Instalação de 120k luminárias LED</a:t>
            </a:r>
          </a:p>
        </p:txBody>
      </p:sp>
      <p:sp>
        <p:nvSpPr>
          <p:cNvPr id="31" name="TextBox 35">
            <a:extLst>
              <a:ext uri="{FF2B5EF4-FFF2-40B4-BE49-F238E27FC236}">
                <a16:creationId xmlns:a16="http://schemas.microsoft.com/office/drawing/2014/main" id="{0EA4BDF2-E386-41D1-BF7F-07BB8181BD0F}"/>
              </a:ext>
            </a:extLst>
          </p:cNvPr>
          <p:cNvSpPr txBox="1"/>
          <p:nvPr/>
        </p:nvSpPr>
        <p:spPr>
          <a:xfrm>
            <a:off x="6834188" y="1958975"/>
            <a:ext cx="1441450" cy="519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58265" indent="-158265" eaLnBrk="1" hangingPunct="1">
              <a:buFont typeface="Arial" panose="020B0604020202020204" pitchFamily="34" charset="0"/>
              <a:buChar char="•"/>
              <a:defRPr/>
            </a:pPr>
            <a:r>
              <a:rPr lang="pt-PT" sz="923" dirty="0"/>
              <a:t>Assinatura do protocolo EDP D / ANMP (Set. 2016)</a:t>
            </a:r>
          </a:p>
        </p:txBody>
      </p:sp>
      <p:sp>
        <p:nvSpPr>
          <p:cNvPr id="32" name="Rectangle 36">
            <a:extLst>
              <a:ext uri="{FF2B5EF4-FFF2-40B4-BE49-F238E27FC236}">
                <a16:creationId xmlns:a16="http://schemas.microsoft.com/office/drawing/2014/main" id="{83120EC8-CA52-4027-A96C-D1285E77BF5E}"/>
              </a:ext>
            </a:extLst>
          </p:cNvPr>
          <p:cNvSpPr/>
          <p:nvPr/>
        </p:nvSpPr>
        <p:spPr>
          <a:xfrm>
            <a:off x="6959600" y="3435350"/>
            <a:ext cx="2060575" cy="663575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pt-PT" sz="923" dirty="0">
                <a:solidFill>
                  <a:schemeClr val="tx1"/>
                </a:solidFill>
              </a:rPr>
              <a:t>Introdução do Led como tecnologia corrente, mediante revisão ao Anexo I com os Municípios que pretendam aderir 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CB0FACA1-A92C-4E34-A932-9AECD4970DF4}"/>
              </a:ext>
            </a:extLst>
          </p:cNvPr>
          <p:cNvSpPr/>
          <p:nvPr/>
        </p:nvSpPr>
        <p:spPr>
          <a:xfrm>
            <a:off x="3455988" y="1593850"/>
            <a:ext cx="198437" cy="198438"/>
          </a:xfrm>
          <a:prstGeom prst="ellipse">
            <a:avLst/>
          </a:prstGeom>
          <a:solidFill>
            <a:srgbClr val="FFFFFF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PT"/>
          </a:p>
        </p:txBody>
      </p:sp>
      <p:sp>
        <p:nvSpPr>
          <p:cNvPr id="34" name="TextBox 38">
            <a:extLst>
              <a:ext uri="{FF2B5EF4-FFF2-40B4-BE49-F238E27FC236}">
                <a16:creationId xmlns:a16="http://schemas.microsoft.com/office/drawing/2014/main" id="{6B5A7CE4-AE19-4E11-A80E-F54F62278862}"/>
              </a:ext>
            </a:extLst>
          </p:cNvPr>
          <p:cNvSpPr txBox="1"/>
          <p:nvPr/>
        </p:nvSpPr>
        <p:spPr>
          <a:xfrm>
            <a:off x="3290888" y="1274763"/>
            <a:ext cx="519112" cy="2905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pt-PT" sz="1292" b="1" dirty="0"/>
              <a:t>2012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6B30701A-478F-4A8F-A617-B645AD75C15E}"/>
              </a:ext>
            </a:extLst>
          </p:cNvPr>
          <p:cNvSpPr/>
          <p:nvPr/>
        </p:nvSpPr>
        <p:spPr>
          <a:xfrm>
            <a:off x="4724400" y="1592263"/>
            <a:ext cx="200025" cy="200025"/>
          </a:xfrm>
          <a:prstGeom prst="ellipse">
            <a:avLst/>
          </a:prstGeom>
          <a:solidFill>
            <a:srgbClr val="FFFFFF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PT"/>
          </a:p>
        </p:txBody>
      </p:sp>
      <p:sp>
        <p:nvSpPr>
          <p:cNvPr id="36" name="TextBox 40">
            <a:extLst>
              <a:ext uri="{FF2B5EF4-FFF2-40B4-BE49-F238E27FC236}">
                <a16:creationId xmlns:a16="http://schemas.microsoft.com/office/drawing/2014/main" id="{E9A91C5E-C14B-4D2A-9C03-D72A7FA3B260}"/>
              </a:ext>
            </a:extLst>
          </p:cNvPr>
          <p:cNvSpPr txBox="1"/>
          <p:nvPr/>
        </p:nvSpPr>
        <p:spPr>
          <a:xfrm>
            <a:off x="4570413" y="1274763"/>
            <a:ext cx="517525" cy="2905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pt-PT" sz="1292" b="1" dirty="0"/>
              <a:t>2014</a:t>
            </a:r>
          </a:p>
        </p:txBody>
      </p:sp>
      <p:sp>
        <p:nvSpPr>
          <p:cNvPr id="37" name="Rectangle 41">
            <a:extLst>
              <a:ext uri="{FF2B5EF4-FFF2-40B4-BE49-F238E27FC236}">
                <a16:creationId xmlns:a16="http://schemas.microsoft.com/office/drawing/2014/main" id="{A5C626D4-19AF-481C-8D53-06519E0D00AC}"/>
              </a:ext>
            </a:extLst>
          </p:cNvPr>
          <p:cNvSpPr/>
          <p:nvPr/>
        </p:nvSpPr>
        <p:spPr>
          <a:xfrm>
            <a:off x="3241675" y="1941513"/>
            <a:ext cx="1876425" cy="74930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pt-PT" sz="923" dirty="0">
                <a:solidFill>
                  <a:schemeClr val="tx1"/>
                </a:solidFill>
              </a:rPr>
              <a:t>Realização do 1º projeto piloto a nível municipal (8k luminárias e mais de 100 Municípios envolvidos)</a:t>
            </a:r>
          </a:p>
        </p:txBody>
      </p:sp>
      <p:sp>
        <p:nvSpPr>
          <p:cNvPr id="38" name="TextBox 42">
            <a:extLst>
              <a:ext uri="{FF2B5EF4-FFF2-40B4-BE49-F238E27FC236}">
                <a16:creationId xmlns:a16="http://schemas.microsoft.com/office/drawing/2014/main" id="{D1D41013-D4D4-4484-9B7B-5A6AD30E905A}"/>
              </a:ext>
            </a:extLst>
          </p:cNvPr>
          <p:cNvSpPr txBox="1"/>
          <p:nvPr/>
        </p:nvSpPr>
        <p:spPr>
          <a:xfrm>
            <a:off x="66675" y="1504950"/>
            <a:ext cx="381000" cy="433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pt-PT" sz="2215" dirty="0"/>
              <a:t>…</a:t>
            </a:r>
          </a:p>
        </p:txBody>
      </p:sp>
      <p:sp>
        <p:nvSpPr>
          <p:cNvPr id="39" name="TextBox 43">
            <a:extLst>
              <a:ext uri="{FF2B5EF4-FFF2-40B4-BE49-F238E27FC236}">
                <a16:creationId xmlns:a16="http://schemas.microsoft.com/office/drawing/2014/main" id="{A5695271-64CF-43CB-B02D-B80679EDCF7A}"/>
              </a:ext>
            </a:extLst>
          </p:cNvPr>
          <p:cNvSpPr txBox="1"/>
          <p:nvPr/>
        </p:nvSpPr>
        <p:spPr>
          <a:xfrm>
            <a:off x="200025" y="5949950"/>
            <a:ext cx="3157538" cy="2047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pt-PT" altLang="pt-PT" sz="738" dirty="0">
                <a:solidFill>
                  <a:srgbClr val="000000"/>
                </a:solidFill>
                <a:cs typeface="Proxy 7" panose="00000400000000000000" pitchFamily="2" charset="0"/>
              </a:rPr>
              <a:t>*Documento (Normativo) de Materiais e Aparelhos - Características e Ensaios</a:t>
            </a:r>
            <a:endParaRPr lang="pt-PT" altLang="pt-PT" sz="1292" dirty="0">
              <a:cs typeface="Proxy 7" panose="00000400000000000000" pitchFamily="2" charset="0"/>
            </a:endParaRPr>
          </a:p>
        </p:txBody>
      </p:sp>
      <p:sp>
        <p:nvSpPr>
          <p:cNvPr id="40" name="TextBox 44">
            <a:extLst>
              <a:ext uri="{FF2B5EF4-FFF2-40B4-BE49-F238E27FC236}">
                <a16:creationId xmlns:a16="http://schemas.microsoft.com/office/drawing/2014/main" id="{9B84054E-48A4-4D46-972A-ECA179E5B074}"/>
              </a:ext>
            </a:extLst>
          </p:cNvPr>
          <p:cNvSpPr txBox="1"/>
          <p:nvPr/>
        </p:nvSpPr>
        <p:spPr>
          <a:xfrm>
            <a:off x="5765800" y="4495800"/>
            <a:ext cx="1193800" cy="9445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58265" indent="-158265" eaLnBrk="1" hangingPunct="1">
              <a:buFont typeface="Arial" panose="020B0604020202020204" pitchFamily="34" charset="0"/>
              <a:buChar char="•"/>
              <a:defRPr/>
            </a:pPr>
            <a:r>
              <a:rPr lang="pt-PT" sz="923" dirty="0"/>
              <a:t>Preço das luminárias Led aproxima-se do VSAP e tornando-se  tecnologia competitiva</a:t>
            </a:r>
          </a:p>
        </p:txBody>
      </p:sp>
      <p:sp>
        <p:nvSpPr>
          <p:cNvPr id="41" name="Rectangle 45">
            <a:extLst>
              <a:ext uri="{FF2B5EF4-FFF2-40B4-BE49-F238E27FC236}">
                <a16:creationId xmlns:a16="http://schemas.microsoft.com/office/drawing/2014/main" id="{AFE2A1F7-D83D-44DF-8650-47E2C8A8042E}"/>
              </a:ext>
            </a:extLst>
          </p:cNvPr>
          <p:cNvSpPr/>
          <p:nvPr/>
        </p:nvSpPr>
        <p:spPr>
          <a:xfrm>
            <a:off x="6959600" y="4148138"/>
            <a:ext cx="2060575" cy="663575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pt-PT" sz="923" dirty="0">
                <a:solidFill>
                  <a:schemeClr val="tx1"/>
                </a:solidFill>
              </a:rPr>
              <a:t>Reforço do investimento em IP para renovação do parque de luminárias e adoção do LED em novas instalações</a:t>
            </a:r>
          </a:p>
        </p:txBody>
      </p:sp>
    </p:spTree>
    <p:extLst>
      <p:ext uri="{BB962C8B-B14F-4D97-AF65-F5344CB8AC3E}">
        <p14:creationId xmlns:p14="http://schemas.microsoft.com/office/powerpoint/2010/main" val="29657000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63776" indent="-263776">
              <a:spcAft>
                <a:spcPts val="1662"/>
              </a:spcAft>
              <a:buFont typeface="Arial" panose="020B0604020202020204" pitchFamily="34" charset="0"/>
              <a:buChar char="•"/>
              <a:defRPr/>
            </a:pPr>
            <a:r>
              <a:rPr lang="pt-PT" sz="1800" dirty="0"/>
              <a:t>A Portaria 454/2001 de 5 de maio estabelece o contrato tipo das concessões em Baixa Tensão, que no seu </a:t>
            </a:r>
            <a:r>
              <a:rPr lang="pt-PT" sz="1800" b="1" dirty="0"/>
              <a:t>Anexo I define os tipos “correntes” de focos luminosos </a:t>
            </a:r>
            <a:r>
              <a:rPr lang="pt-PT" sz="1800" dirty="0"/>
              <a:t>a utilizar no município;</a:t>
            </a:r>
          </a:p>
          <a:p>
            <a:pPr marL="263776" indent="-263776">
              <a:spcAft>
                <a:spcPts val="1662"/>
              </a:spcAft>
              <a:buFont typeface="Arial" panose="020B0604020202020204" pitchFamily="34" charset="0"/>
              <a:buChar char="•"/>
              <a:defRPr/>
            </a:pPr>
            <a:r>
              <a:rPr lang="pt-PT" sz="1800" dirty="0"/>
              <a:t>Segundo o Contrato de Concessão, o concessionário suporta o </a:t>
            </a:r>
            <a:r>
              <a:rPr lang="pt-PT" sz="1800" b="1" dirty="0"/>
              <a:t>custo dos aparelhos de iluminação e lâmpadas de tipo corrente</a:t>
            </a:r>
            <a:r>
              <a:rPr lang="pt-PT" sz="1800" dirty="0"/>
              <a:t> no município, que no Anexo I atual eram exclusivamente as lâmpadas de Vapor de Mercúrio (VM) e as lâmpadas de Vapor de Sódio de Alta Pressão (VSAP);</a:t>
            </a:r>
          </a:p>
          <a:p>
            <a:pPr marL="263776" indent="-263776">
              <a:spcAft>
                <a:spcPts val="1662"/>
              </a:spcAft>
              <a:buFont typeface="Arial" panose="020B0604020202020204" pitchFamily="34" charset="0"/>
              <a:buChar char="•"/>
              <a:defRPr/>
            </a:pPr>
            <a:r>
              <a:rPr lang="pt-PT" sz="1800" dirty="0"/>
              <a:t>O Artigo 29.º da Portaria 454/2001 estipula que o </a:t>
            </a:r>
            <a:r>
              <a:rPr lang="pt-PT" sz="1800" b="1" dirty="0"/>
              <a:t>Anexo I pode ser revisto de 5 em 5 anos</a:t>
            </a:r>
            <a:r>
              <a:rPr lang="pt-PT" sz="1800" dirty="0"/>
              <a:t>, se tal se justificar, tendo em conta a evolução tecnológica e/ ou a redução dos custos e dos consumos, sem pôr em causa os níveis de iluminação aconselháveis</a:t>
            </a:r>
          </a:p>
          <a:p>
            <a:pPr marL="263776" indent="-263776">
              <a:spcAft>
                <a:spcPts val="1662"/>
              </a:spcAft>
              <a:buFont typeface="Arial" panose="020B0604020202020204" pitchFamily="34" charset="0"/>
              <a:buChar char="•"/>
              <a:defRPr/>
            </a:pPr>
            <a:endParaRPr lang="pt-PT" sz="1800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Legislação nacional</a:t>
            </a:r>
            <a:br>
              <a:rPr lang="pt-PT" dirty="0" smtClean="0"/>
            </a:br>
            <a:r>
              <a:rPr lang="pt-PT" dirty="0" smtClean="0"/>
              <a:t>EDP Distribuição - Anexo I - </a:t>
            </a:r>
            <a:r>
              <a:rPr lang="pt-PT" dirty="0" smtClean="0">
                <a:solidFill>
                  <a:srgbClr val="0070C0"/>
                </a:solidFill>
              </a:rPr>
              <a:t>Portugal</a:t>
            </a:r>
            <a:endParaRPr lang="pt-PT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7593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Legislação nacional</a:t>
            </a:r>
            <a:br>
              <a:rPr lang="pt-PT" dirty="0" smtClean="0"/>
            </a:br>
            <a:r>
              <a:rPr lang="pt-PT" dirty="0" smtClean="0"/>
              <a:t>EDP Distribuição - Anexo I - </a:t>
            </a:r>
            <a:r>
              <a:rPr lang="pt-PT" dirty="0" smtClean="0">
                <a:solidFill>
                  <a:srgbClr val="0070C0"/>
                </a:solidFill>
              </a:rPr>
              <a:t>Portugal</a:t>
            </a:r>
            <a:endParaRPr lang="pt-PT" dirty="0">
              <a:solidFill>
                <a:srgbClr val="0070C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79C948-4189-4645-B8BE-CC785D63B00D}"/>
              </a:ext>
            </a:extLst>
          </p:cNvPr>
          <p:cNvSpPr txBox="1"/>
          <p:nvPr/>
        </p:nvSpPr>
        <p:spPr>
          <a:xfrm>
            <a:off x="457200" y="1735138"/>
            <a:ext cx="4189413" cy="4453219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lIns="199385" tIns="166154" rIns="199385" bIns="166154">
            <a:spAutoFit/>
          </a:bodyPr>
          <a:lstStyle/>
          <a:p>
            <a:pPr eaLnBrk="1" hangingPunct="1">
              <a:spcAft>
                <a:spcPts val="554"/>
              </a:spcAft>
              <a:defRPr/>
            </a:pPr>
            <a:endParaRPr lang="pt-PT" sz="1292" dirty="0"/>
          </a:p>
          <a:p>
            <a:pPr eaLnBrk="1" hangingPunct="1">
              <a:spcAft>
                <a:spcPts val="554"/>
              </a:spcAft>
              <a:defRPr/>
            </a:pPr>
            <a:r>
              <a:rPr lang="pt-PT" sz="1292" dirty="0"/>
              <a:t>As luminárias LED apenas são consideradas material de tipo corrente nos seguintes casos:</a:t>
            </a:r>
          </a:p>
          <a:p>
            <a:pPr eaLnBrk="1" hangingPunct="1">
              <a:spcAft>
                <a:spcPts val="554"/>
              </a:spcAft>
              <a:defRPr/>
            </a:pPr>
            <a:endParaRPr lang="pt-PT" sz="1292" dirty="0"/>
          </a:p>
          <a:p>
            <a:pPr marL="263776" indent="-263776" eaLnBrk="1" hangingPunct="1">
              <a:spcAft>
                <a:spcPts val="554"/>
              </a:spcAft>
              <a:buFont typeface="Arial" panose="020B0604020202020204" pitchFamily="34" charset="0"/>
              <a:buChar char="•"/>
              <a:defRPr/>
            </a:pPr>
            <a:r>
              <a:rPr lang="pt-PT" sz="1292" dirty="0"/>
              <a:t>Estabelecimento de novas redes de IP;</a:t>
            </a:r>
          </a:p>
          <a:p>
            <a:pPr marL="263776" indent="-263776" eaLnBrk="1" hangingPunct="1">
              <a:spcAft>
                <a:spcPts val="554"/>
              </a:spcAft>
              <a:buFont typeface="Arial" panose="020B0604020202020204" pitchFamily="34" charset="0"/>
              <a:buChar char="•"/>
              <a:defRPr/>
            </a:pPr>
            <a:endParaRPr lang="pt-PT" sz="1292" dirty="0"/>
          </a:p>
          <a:p>
            <a:pPr marL="263776" indent="-263776" eaLnBrk="1" hangingPunct="1">
              <a:spcAft>
                <a:spcPts val="554"/>
              </a:spcAft>
              <a:buFont typeface="Arial" panose="020B0604020202020204" pitchFamily="34" charset="0"/>
              <a:buChar char="•"/>
              <a:defRPr/>
            </a:pPr>
            <a:r>
              <a:rPr lang="pt-PT" sz="1292" dirty="0"/>
              <a:t>Substituição de luminárias com lâmpadas de vapor de mercúrio, decorrente da remodelação de redes de IP, (iniciativa da Câmara ou do concessionário)</a:t>
            </a:r>
          </a:p>
          <a:p>
            <a:pPr marL="263776" indent="-263776" eaLnBrk="1" hangingPunct="1">
              <a:spcAft>
                <a:spcPts val="554"/>
              </a:spcAft>
              <a:buFont typeface="Arial" panose="020B0604020202020204" pitchFamily="34" charset="0"/>
              <a:buChar char="•"/>
              <a:defRPr/>
            </a:pPr>
            <a:endParaRPr lang="pt-PT" sz="1292" dirty="0"/>
          </a:p>
          <a:p>
            <a:pPr marL="263776" indent="-263776" eaLnBrk="1" hangingPunct="1">
              <a:spcAft>
                <a:spcPts val="554"/>
              </a:spcAft>
              <a:buFont typeface="Arial" panose="020B0604020202020204" pitchFamily="34" charset="0"/>
              <a:buChar char="•"/>
              <a:defRPr/>
            </a:pPr>
            <a:r>
              <a:rPr lang="pt-PT" sz="1292" dirty="0"/>
              <a:t>Substituição de luminárias obsoletas ou em mau estado de conservação, conforme validado pelo concessionário. Neste último caso, se a substituição se referir a luminárias pontuais e não a um circuito inteiro, a Câmara pode optar pela respetiva substituição por luminárias de vapor de sódio.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663CE7A-9F51-482D-9AFC-74B7FBEFEA2C}"/>
              </a:ext>
            </a:extLst>
          </p:cNvPr>
          <p:cNvSpPr/>
          <p:nvPr/>
        </p:nvSpPr>
        <p:spPr>
          <a:xfrm>
            <a:off x="565150" y="1457325"/>
            <a:ext cx="1939925" cy="433388"/>
          </a:xfrm>
          <a:prstGeom prst="roundRect">
            <a:avLst/>
          </a:prstGeom>
          <a:solidFill>
            <a:srgbClr val="C00000"/>
          </a:solidFill>
          <a:ln w="28575">
            <a:solidFill>
              <a:schemeClr val="bg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PT" sz="1292" b="1" dirty="0">
                <a:solidFill>
                  <a:schemeClr val="bg1"/>
                </a:solidFill>
                <a:latin typeface="+mj-lt"/>
              </a:rPr>
              <a:t>Critérios de aplicação</a:t>
            </a: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8F458035-D498-420A-8FA0-7E696E3985B8}"/>
              </a:ext>
            </a:extLst>
          </p:cNvPr>
          <p:cNvSpPr txBox="1"/>
          <p:nvPr/>
        </p:nvSpPr>
        <p:spPr>
          <a:xfrm>
            <a:off x="4991100" y="1751013"/>
            <a:ext cx="3876675" cy="4530163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lIns="199385" tIns="166154" rIns="199385" bIns="166154">
            <a:spAutoFit/>
          </a:bodyPr>
          <a:lstStyle/>
          <a:p>
            <a:pPr marL="263776" indent="-263776" eaLnBrk="1" hangingPunct="1">
              <a:spcAft>
                <a:spcPts val="554"/>
              </a:spcAft>
              <a:buFont typeface="Arial" panose="020B0604020202020204" pitchFamily="34" charset="0"/>
              <a:buChar char="•"/>
              <a:defRPr/>
            </a:pPr>
            <a:r>
              <a:rPr lang="pt-PT" sz="1292" dirty="0"/>
              <a:t>Definição de caraterísticas luminotécnicas em função do local (rural, urbano...) e das normas europeias EN 13201 e CIE 115-2010</a:t>
            </a:r>
          </a:p>
          <a:p>
            <a:pPr marL="263776" indent="-263776" eaLnBrk="1" hangingPunct="1">
              <a:spcAft>
                <a:spcPts val="554"/>
              </a:spcAft>
              <a:buFont typeface="Arial" panose="020B0604020202020204" pitchFamily="34" charset="0"/>
              <a:buChar char="•"/>
              <a:defRPr/>
            </a:pPr>
            <a:endParaRPr lang="pt-PT" sz="1292" dirty="0"/>
          </a:p>
          <a:p>
            <a:pPr marL="263776" indent="-263776" eaLnBrk="1" hangingPunct="1">
              <a:spcAft>
                <a:spcPts val="554"/>
              </a:spcAft>
              <a:buFont typeface="Arial" panose="020B0604020202020204" pitchFamily="34" charset="0"/>
              <a:buChar char="•"/>
              <a:defRPr/>
            </a:pPr>
            <a:r>
              <a:rPr lang="pt-PT" sz="1292" dirty="0"/>
              <a:t>Critérios de seleção de tecnologia em alinhamento com as diretivas europeias </a:t>
            </a:r>
          </a:p>
          <a:p>
            <a:pPr eaLnBrk="1" hangingPunct="1">
              <a:spcAft>
                <a:spcPts val="554"/>
              </a:spcAft>
              <a:defRPr/>
            </a:pPr>
            <a:endParaRPr lang="pt-PT" sz="1292" dirty="0"/>
          </a:p>
          <a:p>
            <a:pPr marL="263776" indent="-263776" eaLnBrk="1" hangingPunct="1">
              <a:spcAft>
                <a:spcPts val="554"/>
              </a:spcAft>
              <a:buFont typeface="Arial" panose="020B0604020202020204" pitchFamily="34" charset="0"/>
              <a:buChar char="•"/>
              <a:defRPr/>
            </a:pPr>
            <a:r>
              <a:rPr lang="pt-PT" sz="1292" dirty="0"/>
              <a:t>Definição de responsabilidades de ação na rede de IP permitindo uma maior participação do Município na gestão da IP</a:t>
            </a:r>
          </a:p>
          <a:p>
            <a:pPr marL="263776" indent="-263776" eaLnBrk="1" hangingPunct="1">
              <a:spcAft>
                <a:spcPts val="554"/>
              </a:spcAft>
              <a:buFont typeface="Arial" panose="020B0604020202020204" pitchFamily="34" charset="0"/>
              <a:buChar char="•"/>
              <a:defRPr/>
            </a:pPr>
            <a:endParaRPr lang="pt-PT" sz="1292" dirty="0"/>
          </a:p>
          <a:p>
            <a:pPr marL="263776" indent="-263776" eaLnBrk="1" hangingPunct="1">
              <a:spcAft>
                <a:spcPts val="554"/>
              </a:spcAft>
              <a:buFont typeface="Arial" panose="020B0604020202020204" pitchFamily="34" charset="0"/>
              <a:buChar char="•"/>
              <a:defRPr/>
            </a:pPr>
            <a:r>
              <a:rPr lang="pt-PT" sz="1292" dirty="0"/>
              <a:t>Alinhamento das especificações técnicas e de segurança dos equipamentos com as tendências de mercado</a:t>
            </a:r>
          </a:p>
          <a:p>
            <a:pPr eaLnBrk="1" hangingPunct="1">
              <a:spcAft>
                <a:spcPts val="554"/>
              </a:spcAft>
              <a:defRPr/>
            </a:pPr>
            <a:endParaRPr lang="pt-PT" sz="1292" dirty="0"/>
          </a:p>
          <a:p>
            <a:pPr marL="263776" indent="-263776" eaLnBrk="1" hangingPunct="1">
              <a:spcAft>
                <a:spcPts val="554"/>
              </a:spcAft>
              <a:buFont typeface="Arial" panose="020B0604020202020204" pitchFamily="34" charset="0"/>
              <a:buChar char="•"/>
              <a:defRPr/>
            </a:pPr>
            <a:r>
              <a:rPr lang="pt-PT" sz="1292" dirty="0"/>
              <a:t>Definidas prioridades para o investimento LED</a:t>
            </a:r>
          </a:p>
        </p:txBody>
      </p:sp>
      <p:sp>
        <p:nvSpPr>
          <p:cNvPr id="9" name="Rounded Rectangle 12">
            <a:extLst>
              <a:ext uri="{FF2B5EF4-FFF2-40B4-BE49-F238E27FC236}">
                <a16:creationId xmlns:a16="http://schemas.microsoft.com/office/drawing/2014/main" id="{30D65DF9-18D7-4D75-BBB2-D80D6DFF2C8E}"/>
              </a:ext>
            </a:extLst>
          </p:cNvPr>
          <p:cNvSpPr/>
          <p:nvPr/>
        </p:nvSpPr>
        <p:spPr>
          <a:xfrm>
            <a:off x="5113338" y="1441450"/>
            <a:ext cx="1970087" cy="433388"/>
          </a:xfrm>
          <a:prstGeom prst="roundRect">
            <a:avLst/>
          </a:prstGeom>
          <a:solidFill>
            <a:srgbClr val="C00000"/>
          </a:solidFill>
          <a:ln w="28575">
            <a:solidFill>
              <a:schemeClr val="bg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PT" sz="1292" b="1" dirty="0">
                <a:solidFill>
                  <a:schemeClr val="bg1"/>
                </a:solidFill>
                <a:latin typeface="+mj-lt"/>
              </a:rPr>
              <a:t>Alterações introduzidas</a:t>
            </a:r>
          </a:p>
        </p:txBody>
      </p:sp>
    </p:spTree>
    <p:extLst>
      <p:ext uri="{BB962C8B-B14F-4D97-AF65-F5344CB8AC3E}">
        <p14:creationId xmlns:p14="http://schemas.microsoft.com/office/powerpoint/2010/main" val="38074996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Legislação nacional</a:t>
            </a:r>
            <a:br>
              <a:rPr lang="pt-PT" dirty="0" smtClean="0"/>
            </a:br>
            <a:r>
              <a:rPr lang="pt-PT" dirty="0" smtClean="0"/>
              <a:t>EDP Distribuição - Anexo I - </a:t>
            </a:r>
            <a:r>
              <a:rPr lang="pt-PT" dirty="0" smtClean="0">
                <a:solidFill>
                  <a:srgbClr val="0070C0"/>
                </a:solidFill>
              </a:rPr>
              <a:t>Portugal</a:t>
            </a:r>
            <a:endParaRPr lang="pt-PT" dirty="0">
              <a:solidFill>
                <a:srgbClr val="0070C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F14CC2-8114-44E3-955D-CB00E7E975E0}"/>
              </a:ext>
            </a:extLst>
          </p:cNvPr>
          <p:cNvSpPr txBox="1"/>
          <p:nvPr/>
        </p:nvSpPr>
        <p:spPr>
          <a:xfrm>
            <a:off x="339725" y="1634199"/>
            <a:ext cx="2841625" cy="4511675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lIns="199385" tIns="166154" rIns="199385" bIns="166154">
            <a:spAutoFit/>
          </a:bodyPr>
          <a:lstStyle/>
          <a:p>
            <a:pPr eaLnBrk="1" hangingPunct="1">
              <a:defRPr/>
            </a:pPr>
            <a:r>
              <a:rPr lang="pt-PT" sz="1292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pt-PT" sz="1292" i="1" dirty="0"/>
              <a:t>  Zonas Rurais (RA e RS)</a:t>
            </a:r>
          </a:p>
          <a:p>
            <a:pPr marL="263776" indent="-263776" eaLnBrk="1" hangingPunct="1">
              <a:buFontTx/>
              <a:buChar char="-"/>
              <a:defRPr/>
            </a:pPr>
            <a:r>
              <a:rPr lang="pt-PT" sz="1292" i="1" dirty="0"/>
              <a:t>Iluminância</a:t>
            </a:r>
          </a:p>
          <a:p>
            <a:pPr marL="263776" indent="-263776" eaLnBrk="1" hangingPunct="1">
              <a:buFontTx/>
              <a:buChar char="-"/>
              <a:defRPr/>
            </a:pPr>
            <a:r>
              <a:rPr lang="pt-PT" sz="1292" i="1" dirty="0"/>
              <a:t>Lâmpadas</a:t>
            </a:r>
          </a:p>
          <a:p>
            <a:pPr eaLnBrk="1" hangingPunct="1">
              <a:defRPr/>
            </a:pPr>
            <a:endParaRPr lang="pt-PT" sz="1292" i="1" dirty="0"/>
          </a:p>
          <a:p>
            <a:pPr eaLnBrk="1" hangingPunct="1">
              <a:defRPr/>
            </a:pPr>
            <a:r>
              <a:rPr lang="pt-PT" sz="1292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r>
              <a:rPr lang="pt-PT" sz="1292" i="1" dirty="0"/>
              <a:t>  Zonas Urbanas e sedes Freguesia</a:t>
            </a:r>
          </a:p>
          <a:p>
            <a:pPr marL="263776" indent="-263776" eaLnBrk="1" hangingPunct="1">
              <a:buFontTx/>
              <a:buChar char="-"/>
              <a:defRPr/>
            </a:pPr>
            <a:r>
              <a:rPr lang="pt-PT" sz="1292" i="1" dirty="0"/>
              <a:t>Iluminância </a:t>
            </a:r>
          </a:p>
          <a:p>
            <a:pPr marL="263776" indent="-263776" eaLnBrk="1" hangingPunct="1">
              <a:buFontTx/>
              <a:buChar char="-"/>
              <a:defRPr/>
            </a:pPr>
            <a:r>
              <a:rPr lang="pt-PT" sz="1292" i="1" dirty="0"/>
              <a:t>Lâmpadas</a:t>
            </a:r>
          </a:p>
          <a:p>
            <a:pPr eaLnBrk="1" hangingPunct="1">
              <a:defRPr/>
            </a:pPr>
            <a:endParaRPr lang="pt-PT" sz="1292" i="1" dirty="0"/>
          </a:p>
          <a:p>
            <a:pPr eaLnBrk="1" hangingPunct="1">
              <a:defRPr/>
            </a:pPr>
            <a:r>
              <a:rPr lang="pt-PT" sz="1292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pt-PT" sz="1292" i="1" dirty="0"/>
              <a:t>  Núcleos Antigos Delimitados</a:t>
            </a:r>
          </a:p>
          <a:p>
            <a:pPr marL="263776" indent="-263776" eaLnBrk="1" hangingPunct="1">
              <a:buFontTx/>
              <a:buChar char="-"/>
              <a:defRPr/>
            </a:pPr>
            <a:r>
              <a:rPr lang="pt-PT" sz="1292" i="1" dirty="0"/>
              <a:t>Iluminância</a:t>
            </a:r>
          </a:p>
          <a:p>
            <a:pPr marL="263776" indent="-263776" eaLnBrk="1" hangingPunct="1">
              <a:buFontTx/>
              <a:buChar char="-"/>
              <a:defRPr/>
            </a:pPr>
            <a:r>
              <a:rPr lang="pt-PT" sz="1292" i="1" dirty="0"/>
              <a:t>Lâmpadas</a:t>
            </a:r>
          </a:p>
          <a:p>
            <a:pPr eaLnBrk="1" hangingPunct="1">
              <a:defRPr/>
            </a:pPr>
            <a:endParaRPr lang="pt-PT" sz="1292" i="1" dirty="0"/>
          </a:p>
          <a:p>
            <a:pPr eaLnBrk="1" hangingPunct="1">
              <a:defRPr/>
            </a:pPr>
            <a:r>
              <a:rPr lang="pt-PT" sz="1292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pt-PT" sz="1292" i="1" dirty="0"/>
              <a:t>  Aparelhos de Iluminação</a:t>
            </a:r>
          </a:p>
          <a:p>
            <a:pPr marL="263776" indent="-263776" eaLnBrk="1" hangingPunct="1">
              <a:buFontTx/>
              <a:buChar char="-"/>
              <a:defRPr/>
            </a:pPr>
            <a:r>
              <a:rPr lang="pt-PT" sz="1292" i="1" dirty="0"/>
              <a:t>Vias de circulação automóvel</a:t>
            </a:r>
          </a:p>
          <a:p>
            <a:pPr marL="263776" indent="-263776" eaLnBrk="1" hangingPunct="1">
              <a:buFontTx/>
              <a:buChar char="-"/>
              <a:defRPr/>
            </a:pPr>
            <a:r>
              <a:rPr lang="pt-PT" sz="1292" i="1" dirty="0"/>
              <a:t>Jardins</a:t>
            </a:r>
          </a:p>
          <a:p>
            <a:pPr marL="263776" indent="-263776" eaLnBrk="1" hangingPunct="1">
              <a:buFontTx/>
              <a:buChar char="-"/>
              <a:defRPr/>
            </a:pPr>
            <a:r>
              <a:rPr lang="pt-PT" sz="1292" i="1" dirty="0"/>
              <a:t>Núcleos antigos delimitados</a:t>
            </a:r>
          </a:p>
          <a:p>
            <a:pPr eaLnBrk="1" hangingPunct="1">
              <a:defRPr/>
            </a:pPr>
            <a:endParaRPr lang="pt-PT" sz="1292" i="1" dirty="0"/>
          </a:p>
          <a:p>
            <a:pPr eaLnBrk="1" hangingPunct="1">
              <a:defRPr/>
            </a:pPr>
            <a:r>
              <a:rPr lang="pt-PT" sz="1292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pt-PT" sz="1292" i="1" dirty="0"/>
              <a:t>  Braços e Colunas</a:t>
            </a:r>
          </a:p>
          <a:p>
            <a:pPr marL="263776" indent="-263776" eaLnBrk="1" hangingPunct="1">
              <a:buFontTx/>
              <a:buChar char="-"/>
              <a:defRPr/>
            </a:pPr>
            <a:r>
              <a:rPr lang="pt-PT" sz="1292" i="1" dirty="0"/>
              <a:t>Redes aéreas</a:t>
            </a:r>
          </a:p>
          <a:p>
            <a:pPr marL="263776" indent="-263776" eaLnBrk="1" hangingPunct="1">
              <a:buFontTx/>
              <a:buChar char="-"/>
              <a:defRPr/>
            </a:pPr>
            <a:r>
              <a:rPr lang="pt-PT" sz="1292" i="1" dirty="0"/>
              <a:t>Redes subterrâneas</a:t>
            </a:r>
          </a:p>
          <a:p>
            <a:pPr marL="263776" indent="-263776" eaLnBrk="1" hangingPunct="1">
              <a:buFontTx/>
              <a:buChar char="-"/>
              <a:defRPr/>
            </a:pPr>
            <a:r>
              <a:rPr lang="pt-PT" sz="1292" i="1" dirty="0"/>
              <a:t>Núcleos antigos delimitados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5E7ED883-E5AC-4C85-A9F7-D51DD9961196}"/>
              </a:ext>
            </a:extLst>
          </p:cNvPr>
          <p:cNvSpPr/>
          <p:nvPr/>
        </p:nvSpPr>
        <p:spPr>
          <a:xfrm>
            <a:off x="479425" y="1380199"/>
            <a:ext cx="1247775" cy="377825"/>
          </a:xfrm>
          <a:prstGeom prst="roundRect">
            <a:avLst/>
          </a:prstGeom>
          <a:solidFill>
            <a:srgbClr val="C00000"/>
          </a:solidFill>
          <a:ln w="28575">
            <a:solidFill>
              <a:schemeClr val="bg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PT" sz="1292" b="1" dirty="0">
                <a:solidFill>
                  <a:schemeClr val="bg1"/>
                </a:solidFill>
                <a:latin typeface="+mj-lt"/>
              </a:rPr>
              <a:t>Antigo Anexo I</a:t>
            </a:r>
          </a:p>
        </p:txBody>
      </p:sp>
      <p:pic>
        <p:nvPicPr>
          <p:cNvPr id="8" name="Picture 12">
            <a:extLst>
              <a:ext uri="{FF2B5EF4-FFF2-40B4-BE49-F238E27FC236}">
                <a16:creationId xmlns:a16="http://schemas.microsoft.com/office/drawing/2014/main" id="{DB71269A-5DE4-43C2-80C6-492CEEAA6A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9713" y="2815299"/>
            <a:ext cx="1820862" cy="266858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9" name="TextBox 13">
            <a:extLst>
              <a:ext uri="{FF2B5EF4-FFF2-40B4-BE49-F238E27FC236}">
                <a16:creationId xmlns:a16="http://schemas.microsoft.com/office/drawing/2014/main" id="{FD669015-498D-4DAF-AE58-B4B29AE5FD29}"/>
              </a:ext>
            </a:extLst>
          </p:cNvPr>
          <p:cNvSpPr txBox="1"/>
          <p:nvPr/>
        </p:nvSpPr>
        <p:spPr>
          <a:xfrm>
            <a:off x="4851400" y="1594512"/>
            <a:ext cx="2587625" cy="419100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lIns="199385" tIns="166154" rIns="199385" bIns="166154">
            <a:spAutoFit/>
          </a:bodyPr>
          <a:lstStyle/>
          <a:p>
            <a:pPr eaLnBrk="1" hangingPunct="1">
              <a:defRPr/>
            </a:pPr>
            <a:r>
              <a:rPr lang="pt-PT" sz="1292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pt-PT" sz="1292" i="1" dirty="0"/>
              <a:t>  Níveis de Iluminação</a:t>
            </a:r>
          </a:p>
          <a:p>
            <a:pPr marL="263776" indent="-263776" eaLnBrk="1" hangingPunct="1">
              <a:buFontTx/>
              <a:buChar char="-"/>
              <a:defRPr/>
            </a:pPr>
            <a:r>
              <a:rPr lang="pt-PT" sz="1292" i="1" dirty="0"/>
              <a:t>Rurais e semiurbanas (RA))</a:t>
            </a:r>
          </a:p>
          <a:p>
            <a:pPr marL="263776" indent="-263776" eaLnBrk="1" hangingPunct="1">
              <a:buFontTx/>
              <a:buChar char="-"/>
              <a:defRPr/>
            </a:pPr>
            <a:r>
              <a:rPr lang="pt-PT" sz="1292" i="1" dirty="0"/>
              <a:t>Urbanas e semiurbanas (RS)</a:t>
            </a:r>
          </a:p>
          <a:p>
            <a:pPr marL="263776" indent="-263776" eaLnBrk="1" hangingPunct="1">
              <a:buFontTx/>
              <a:buChar char="-"/>
              <a:defRPr/>
            </a:pPr>
            <a:r>
              <a:rPr lang="pt-PT" sz="1292" i="1" dirty="0"/>
              <a:t>Jardins, parques públicos e zonas de lazer</a:t>
            </a:r>
          </a:p>
          <a:p>
            <a:pPr eaLnBrk="1" hangingPunct="1">
              <a:spcAft>
                <a:spcPts val="554"/>
              </a:spcAft>
              <a:defRPr/>
            </a:pPr>
            <a:endParaRPr lang="pt-PT" sz="1292" i="1" dirty="0"/>
          </a:p>
          <a:p>
            <a:pPr eaLnBrk="1" hangingPunct="1">
              <a:defRPr/>
            </a:pPr>
            <a:r>
              <a:rPr lang="pt-PT" sz="1292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r>
              <a:rPr lang="pt-PT" sz="1292" i="1" dirty="0"/>
              <a:t>  Tipo de Luminárias, lâmpadas e aplicação</a:t>
            </a:r>
          </a:p>
          <a:p>
            <a:pPr marL="263776" indent="-263776" eaLnBrk="1" hangingPunct="1">
              <a:buFontTx/>
              <a:buChar char="-"/>
              <a:defRPr/>
            </a:pPr>
            <a:r>
              <a:rPr lang="pt-PT" sz="1292" i="1" dirty="0"/>
              <a:t>Universal (VSAP e LED)</a:t>
            </a:r>
          </a:p>
          <a:p>
            <a:pPr marL="263776" indent="-263776" eaLnBrk="1" hangingPunct="1">
              <a:buFontTx/>
              <a:buChar char="-"/>
              <a:defRPr/>
            </a:pPr>
            <a:r>
              <a:rPr lang="pt-PT" sz="1292" i="1" dirty="0"/>
              <a:t>Jardins, parques públicos e zonas de lazer</a:t>
            </a:r>
          </a:p>
          <a:p>
            <a:pPr marL="263776" indent="-263776" eaLnBrk="1" hangingPunct="1">
              <a:buFontTx/>
              <a:buChar char="-"/>
              <a:defRPr/>
            </a:pPr>
            <a:r>
              <a:rPr lang="pt-PT" sz="1292" i="1" dirty="0"/>
              <a:t>Núcleos antigos delimitados</a:t>
            </a:r>
          </a:p>
          <a:p>
            <a:pPr eaLnBrk="1" hangingPunct="1">
              <a:defRPr/>
            </a:pPr>
            <a:endParaRPr lang="pt-PT" sz="1292" i="1" dirty="0"/>
          </a:p>
          <a:p>
            <a:pPr eaLnBrk="1" hangingPunct="1">
              <a:defRPr/>
            </a:pPr>
            <a:r>
              <a:rPr lang="pt-PT" sz="1292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pt-PT" sz="1292" i="1" dirty="0"/>
              <a:t>  Apoios e Braços</a:t>
            </a:r>
          </a:p>
          <a:p>
            <a:pPr marL="263776" indent="-263776" eaLnBrk="1" hangingPunct="1">
              <a:buFontTx/>
              <a:buChar char="-"/>
              <a:defRPr/>
            </a:pPr>
            <a:r>
              <a:rPr lang="pt-PT" sz="1292" i="1" dirty="0"/>
              <a:t>Redes aéreas</a:t>
            </a:r>
          </a:p>
          <a:p>
            <a:pPr marL="263776" indent="-263776" eaLnBrk="1" hangingPunct="1">
              <a:buFontTx/>
              <a:buChar char="-"/>
              <a:defRPr/>
            </a:pPr>
            <a:r>
              <a:rPr lang="pt-PT" sz="1292" i="1" dirty="0"/>
              <a:t>Redes subterrâneas</a:t>
            </a:r>
          </a:p>
          <a:p>
            <a:pPr marL="263776" indent="-263776" eaLnBrk="1" hangingPunct="1">
              <a:buFontTx/>
              <a:buChar char="-"/>
              <a:defRPr/>
            </a:pPr>
            <a:r>
              <a:rPr lang="pt-PT" sz="1292" i="1" dirty="0"/>
              <a:t>Núcleos antigos delimitados</a:t>
            </a:r>
          </a:p>
          <a:p>
            <a:pPr eaLnBrk="1" hangingPunct="1">
              <a:defRPr/>
            </a:pPr>
            <a:endParaRPr lang="pt-PT" sz="1292" i="1" dirty="0"/>
          </a:p>
          <a:p>
            <a:pPr eaLnBrk="1" hangingPunct="1">
              <a:defRPr/>
            </a:pPr>
            <a:r>
              <a:rPr lang="pt-PT" sz="1292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Notas Interpretativas</a:t>
            </a:r>
          </a:p>
        </p:txBody>
      </p:sp>
      <p:sp>
        <p:nvSpPr>
          <p:cNvPr id="10" name="Rounded Rectangle 14">
            <a:extLst>
              <a:ext uri="{FF2B5EF4-FFF2-40B4-BE49-F238E27FC236}">
                <a16:creationId xmlns:a16="http://schemas.microsoft.com/office/drawing/2014/main" id="{E3691286-459E-4370-8C3A-16384CBC849E}"/>
              </a:ext>
            </a:extLst>
          </p:cNvPr>
          <p:cNvSpPr/>
          <p:nvPr/>
        </p:nvSpPr>
        <p:spPr>
          <a:xfrm>
            <a:off x="5005388" y="1283362"/>
            <a:ext cx="1201737" cy="409575"/>
          </a:xfrm>
          <a:prstGeom prst="roundRect">
            <a:avLst/>
          </a:prstGeom>
          <a:solidFill>
            <a:srgbClr val="C00000"/>
          </a:solidFill>
          <a:ln w="28575">
            <a:solidFill>
              <a:schemeClr val="bg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PT" sz="1292" b="1" dirty="0">
                <a:solidFill>
                  <a:schemeClr val="bg1"/>
                </a:solidFill>
                <a:latin typeface="+mj-lt"/>
              </a:rPr>
              <a:t>Novo Anexo I</a:t>
            </a:r>
          </a:p>
        </p:txBody>
      </p:sp>
      <p:pic>
        <p:nvPicPr>
          <p:cNvPr id="11" name="Picture 15">
            <a:extLst>
              <a:ext uri="{FF2B5EF4-FFF2-40B4-BE49-F238E27FC236}">
                <a16:creationId xmlns:a16="http://schemas.microsoft.com/office/drawing/2014/main" id="{C5377CE1-4F35-421C-AEEE-1B1F55B868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9638" y="2815299"/>
            <a:ext cx="1814512" cy="26654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6989317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EN 60598-1</a:t>
            </a:r>
            <a:r>
              <a:rPr lang="pt-PT" b="1" i="1" dirty="0" smtClean="0"/>
              <a:t/>
            </a:r>
            <a:br>
              <a:rPr lang="pt-PT" b="1" i="1" dirty="0" smtClean="0"/>
            </a:br>
            <a:r>
              <a:rPr lang="pt-PT" dirty="0" smtClean="0"/>
              <a:t>=&gt;</a:t>
            </a:r>
            <a:r>
              <a:rPr lang="pt-PT" i="1" dirty="0" smtClean="0"/>
              <a:t> </a:t>
            </a:r>
            <a:r>
              <a:rPr lang="pt-PT" dirty="0" smtClean="0"/>
              <a:t>Luminárias Parte 1 : Requisitos gerais e ensaios</a:t>
            </a:r>
            <a:br>
              <a:rPr lang="pt-PT" dirty="0" smtClean="0"/>
            </a:br>
            <a:r>
              <a:rPr lang="pt-PT" dirty="0" smtClean="0"/>
              <a:t>=&gt; especifica requisitos gerais para luminárias, com fontes de luz elétrica que funcionam com voltagens até 1 000V</a:t>
            </a:r>
            <a:br>
              <a:rPr lang="pt-PT" dirty="0" smtClean="0"/>
            </a:br>
            <a:r>
              <a:rPr lang="pt-PT" dirty="0" smtClean="0"/>
              <a:t>=&gt; os requisitos e os ensaios relacionados abrangem: marca de classificação, construção mecânica e construção elétrica.</a:t>
            </a:r>
          </a:p>
          <a:p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EN 60598-2-3</a:t>
            </a:r>
            <a:br>
              <a:rPr lang="pt-PT" b="1" dirty="0" smtClean="0"/>
            </a:br>
            <a:r>
              <a:rPr lang="pt-PT" i="1" dirty="0" smtClean="0"/>
              <a:t>=&gt; </a:t>
            </a:r>
            <a:r>
              <a:rPr lang="pt-PT" dirty="0" smtClean="0"/>
              <a:t>Luminárias – Parte 2-3 : Requisitos específicos – Luminárias para a iluminação de estradas e ruas</a:t>
            </a:r>
            <a:br>
              <a:rPr lang="pt-PT" dirty="0" smtClean="0"/>
            </a:br>
            <a:r>
              <a:rPr lang="pt-PT" dirty="0" smtClean="0"/>
              <a:t>=&gt; Esta parte especifica os requisitos para: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Luminárias para estradas, iluminação de rua e outras iluminações exteriores públicas, iluminação em tuneis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Luminárias integradas em postes com uma altura total mínima acima do nível normal de 2,5m e </a:t>
            </a:r>
            <a:r>
              <a:rPr lang="pt-PT" dirty="0"/>
              <a:t>para utilização com </a:t>
            </a:r>
            <a:r>
              <a:rPr lang="pt-PT" dirty="0" smtClean="0"/>
              <a:t>fontes </a:t>
            </a:r>
            <a:r>
              <a:rPr lang="pt-PT" dirty="0"/>
              <a:t>de luz elétrica que funcionam com voltagens até 1 </a:t>
            </a:r>
            <a:r>
              <a:rPr lang="pt-PT" dirty="0" smtClean="0"/>
              <a:t>000V.</a:t>
            </a:r>
          </a:p>
          <a:p>
            <a:pPr marL="342900" indent="-342900">
              <a:buFontTx/>
              <a:buChar char="-"/>
            </a:pP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/>
              <a:t>Normas EN para sistemas de iluminação</a:t>
            </a:r>
            <a:br>
              <a:rPr lang="pt-PT" dirty="0"/>
            </a:br>
            <a:r>
              <a:rPr lang="pt-PT" dirty="0"/>
              <a:t>Outras normas / relatórios </a:t>
            </a:r>
            <a:r>
              <a:rPr lang="pt-PT" dirty="0" smtClean="0"/>
              <a:t>relevantes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2145038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b="1" dirty="0" smtClean="0"/>
              <a:t>Objetivos: </a:t>
            </a:r>
          </a:p>
          <a:p>
            <a:endParaRPr lang="pt-PT" b="1" dirty="0" smtClean="0"/>
          </a:p>
          <a:p>
            <a:pPr marL="342900" indent="-342900">
              <a:buFontTx/>
              <a:buChar char="-"/>
            </a:pPr>
            <a:r>
              <a:rPr lang="pt-PT" dirty="0" smtClean="0"/>
              <a:t>O objetivo deste tópico é de fornecer informação sobre o enquadramento legal e a normalização no </a:t>
            </a:r>
            <a:r>
              <a:rPr lang="pt-PT" dirty="0" smtClean="0"/>
              <a:t>campo da iluminação pública.</a:t>
            </a:r>
            <a:endParaRPr lang="pt-PT" dirty="0" smtClean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pt-PT" dirty="0" smtClean="0"/>
              <a:t>Iluminação exterior – Módulo 12</a:t>
            </a:r>
            <a:br>
              <a:rPr lang="pt-PT" dirty="0" smtClean="0"/>
            </a:br>
            <a:r>
              <a:rPr lang="pt-PT" dirty="0" smtClean="0"/>
              <a:t>Enquadramento legal e normalização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1651208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EN 60598-2-17:1989</a:t>
            </a:r>
            <a:br>
              <a:rPr lang="pt-PT" b="1" dirty="0" smtClean="0"/>
            </a:br>
            <a:r>
              <a:rPr lang="pt-PT" dirty="0" smtClean="0"/>
              <a:t>=&gt; Luminárias - Parte 2: Requerimentos específicos- seção17: luminárias para iluminação de palco, televisão, filmes e estúdios fotográficos (exteriores e interiores)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CIE 033-1977</a:t>
            </a:r>
            <a:br>
              <a:rPr lang="pt-PT" b="1" dirty="0" smtClean="0"/>
            </a:br>
            <a:r>
              <a:rPr lang="pt-PT" dirty="0" smtClean="0"/>
              <a:t>=&gt; Depreciação de instalações e sua manutenção (em iluminação pública)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CIE 034-1977</a:t>
            </a:r>
            <a:br>
              <a:rPr lang="pt-PT" b="1" dirty="0" smtClean="0"/>
            </a:br>
            <a:r>
              <a:rPr lang="pt-PT" dirty="0" smtClean="0"/>
              <a:t>=&gt; Lanterna de iluminação pública e dados de instalação: fotométrica, classificação e desempenho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CIE 047:1979</a:t>
            </a:r>
            <a:br>
              <a:rPr lang="pt-PT" b="1" dirty="0" smtClean="0"/>
            </a:br>
            <a:r>
              <a:rPr lang="pt-PT" dirty="0" smtClean="0"/>
              <a:t>=&gt; Iluminação pública para condições húmidas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CIE 066:1984</a:t>
            </a:r>
            <a:br>
              <a:rPr lang="pt-PT" b="1" dirty="0" smtClean="0"/>
            </a:br>
            <a:r>
              <a:rPr lang="pt-PT" dirty="0" smtClean="0"/>
              <a:t>=&gt; Superfícies da estrada e iluminação (relatório técnico conjunto CIE/PIARC)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CIE 093:1992</a:t>
            </a:r>
            <a:br>
              <a:rPr lang="pt-PT" b="1" dirty="0" smtClean="0"/>
            </a:br>
            <a:r>
              <a:rPr lang="pt-PT" dirty="0" smtClean="0"/>
              <a:t>=&gt; Iluminação pública como contramedida de acidentes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Normas EN para sistemas de iluminação</a:t>
            </a:r>
            <a:br>
              <a:rPr lang="pt-PT" dirty="0"/>
            </a:br>
            <a:r>
              <a:rPr lang="pt-PT" dirty="0"/>
              <a:t>Outras normas / relatórios relevantes</a:t>
            </a:r>
          </a:p>
        </p:txBody>
      </p:sp>
    </p:spTree>
    <p:extLst>
      <p:ext uri="{BB962C8B-B14F-4D97-AF65-F5344CB8AC3E}">
        <p14:creationId xmlns:p14="http://schemas.microsoft.com/office/powerpoint/2010/main" val="34278117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CIE 094:1993 </a:t>
            </a:r>
            <a:r>
              <a:rPr lang="pt-PT" dirty="0" smtClean="0"/>
              <a:t>=&gt; Guia para iluminação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CIE 100:1992 </a:t>
            </a:r>
            <a:r>
              <a:rPr lang="pt-PT" dirty="0" smtClean="0"/>
              <a:t>=&gt; Fundamentos sobre a tarefa visual de condução noturna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CIE 115:2010 </a:t>
            </a:r>
            <a:r>
              <a:rPr lang="pt-PT" dirty="0" smtClean="0"/>
              <a:t>=&gt; Iluminação de estradas para tráfego motorizado e de pedestres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CIE 132:1999 </a:t>
            </a:r>
            <a:r>
              <a:rPr lang="pt-PT" dirty="0" smtClean="0"/>
              <a:t>=&gt; Métodos para o design de iluminação pública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CIE 136:2000 </a:t>
            </a:r>
            <a:r>
              <a:rPr lang="pt-PT" dirty="0" smtClean="0"/>
              <a:t>=&gt; Guia para a iluminação de zonas urbanas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CIE 140:2000 </a:t>
            </a:r>
            <a:r>
              <a:rPr lang="pt-PT" dirty="0" smtClean="0"/>
              <a:t>=&gt; Cálculos para iluminação pública (Rev. 2)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CIE 144:2001 </a:t>
            </a:r>
            <a:r>
              <a:rPr lang="pt-PT" dirty="0" smtClean="0"/>
              <a:t>=&gt; Características da superfície da estrada e do reflexo das marcas da estrada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CIE 154:2003 </a:t>
            </a:r>
            <a:r>
              <a:rPr lang="pt-PT" dirty="0" smtClean="0"/>
              <a:t>=&gt; A manutenção dos sistemas de iluminação exteriores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CIE 206:2014 </a:t>
            </a:r>
            <a:r>
              <a:rPr lang="pt-PT" dirty="0" smtClean="0"/>
              <a:t>=&gt; O efeito da distribuição de energia espectral na iluminação de áreas urbanas e pedestres</a:t>
            </a: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Normas EN para sistemas de iluminação</a:t>
            </a:r>
            <a:br>
              <a:rPr lang="pt-PT" dirty="0"/>
            </a:br>
            <a:r>
              <a:rPr lang="pt-PT" dirty="0"/>
              <a:t>Outras normas / relatórios relevantes</a:t>
            </a:r>
          </a:p>
        </p:txBody>
      </p:sp>
    </p:spTree>
    <p:extLst>
      <p:ext uri="{BB962C8B-B14F-4D97-AF65-F5344CB8AC3E}">
        <p14:creationId xmlns:p14="http://schemas.microsoft.com/office/powerpoint/2010/main" val="6380335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CEN/ CR 14380:2003 </a:t>
            </a:r>
            <a:r>
              <a:rPr lang="pt-PT" dirty="0" smtClean="0"/>
              <a:t>=&gt; Aplicações de iluminação – iluminação de tuneis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EN 16276:2013 </a:t>
            </a:r>
            <a:r>
              <a:rPr lang="pt-PT" dirty="0" smtClean="0"/>
              <a:t>=&gt; Iluminação de evacuação em tuneis rodoviários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CIE 061:19 </a:t>
            </a:r>
            <a:r>
              <a:rPr lang="pt-PT" dirty="0" smtClean="0"/>
              <a:t>=&gt; Iluminação de entrada em túnel: estudo dos fundamentos para determinar a luminância na zona limite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CIE 088:2004 </a:t>
            </a:r>
            <a:r>
              <a:rPr lang="pt-PT" dirty="0" smtClean="0"/>
              <a:t>=&gt; Guia para iluminação de tuneis rodoviários e passagens inferiores, 2ª 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CIE 189:2010 </a:t>
            </a:r>
            <a:r>
              <a:rPr lang="pt-PT" dirty="0" smtClean="0"/>
              <a:t>=&gt; Cálculo dos critérios de qualidade da iluminação do túnel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CIE 193:2010 </a:t>
            </a:r>
            <a:r>
              <a:rPr lang="pt-PT" dirty="0" smtClean="0"/>
              <a:t>=&gt; </a:t>
            </a:r>
            <a:r>
              <a:rPr lang="pt-PT" dirty="0"/>
              <a:t>Iluminação de </a:t>
            </a:r>
            <a:r>
              <a:rPr lang="pt-PT" dirty="0" smtClean="0"/>
              <a:t>emergência em </a:t>
            </a:r>
            <a:r>
              <a:rPr lang="pt-PT" dirty="0"/>
              <a:t>tuneis rodoviários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/>
              <a:t>Normas EN para sistemas de iluminação</a:t>
            </a:r>
            <a:br>
              <a:rPr lang="pt-PT" dirty="0"/>
            </a:br>
            <a:r>
              <a:rPr lang="pt-PT" dirty="0"/>
              <a:t>Outras normas / relatórios relevantes </a:t>
            </a:r>
            <a:r>
              <a:rPr lang="pt-PT" dirty="0" smtClean="0"/>
              <a:t>– </a:t>
            </a:r>
            <a:r>
              <a:rPr lang="pt-PT" dirty="0" smtClean="0">
                <a:solidFill>
                  <a:srgbClr val="0070C0"/>
                </a:solidFill>
              </a:rPr>
              <a:t>Tuneis</a:t>
            </a:r>
            <a:endParaRPr lang="pt-PT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257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EN 12352:2006 </a:t>
            </a:r>
            <a:r>
              <a:rPr lang="pt-PT" dirty="0"/>
              <a:t>=&gt; Equipamento de controlo de tráfego - Sistemas luminosos de aviso e segurança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EN 12368:2006 </a:t>
            </a:r>
            <a:r>
              <a:rPr lang="pt-PT" dirty="0" smtClean="0"/>
              <a:t>=&gt; </a:t>
            </a:r>
            <a:r>
              <a:rPr lang="pt-PT" dirty="0"/>
              <a:t>Equipamento de controlo de tráfego - </a:t>
            </a:r>
            <a:r>
              <a:rPr lang="pt-PT" dirty="0" smtClean="0"/>
              <a:t>Semáforos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EN 50556:2011 </a:t>
            </a:r>
            <a:r>
              <a:rPr lang="pt-PT" dirty="0" smtClean="0"/>
              <a:t>=&gt; Sistemas de sinalização de tráfego rodoviário</a:t>
            </a:r>
          </a:p>
          <a:p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CIE S 006.1/E-1998 </a:t>
            </a:r>
            <a:r>
              <a:rPr lang="pt-PT" dirty="0" smtClean="0"/>
              <a:t>(ISO 16508:1999) =&gt; Semáforos – Propriedades fotométricas de sinais redondos de 200 mm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CIE 079:1988 </a:t>
            </a:r>
            <a:r>
              <a:rPr lang="pt-PT" dirty="0" smtClean="0"/>
              <a:t>=&gt; Guia para o </a:t>
            </a:r>
            <a:r>
              <a:rPr lang="pt-PT" i="1" dirty="0" smtClean="0"/>
              <a:t>design</a:t>
            </a:r>
            <a:r>
              <a:rPr lang="pt-PT" dirty="0" smtClean="0"/>
              <a:t> de semáforos</a:t>
            </a: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/>
              <a:t>Normas EN para sistemas de iluminação</a:t>
            </a:r>
            <a:br>
              <a:rPr lang="pt-PT" dirty="0"/>
            </a:br>
            <a:r>
              <a:rPr lang="pt-PT" dirty="0"/>
              <a:t>Outras normas / relatórios relevantes– </a:t>
            </a:r>
            <a:r>
              <a:rPr lang="pt-PT" dirty="0" smtClean="0">
                <a:solidFill>
                  <a:srgbClr val="0070C0"/>
                </a:solidFill>
              </a:rPr>
              <a:t>semáforos</a:t>
            </a:r>
            <a:endParaRPr lang="pt-PT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8048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EN 12464-2:2014 </a:t>
            </a:r>
            <a:r>
              <a:rPr lang="pt-PT" dirty="0" smtClean="0"/>
              <a:t>=&gt; Luz e Iluminação -Parte 2: Iluminação de espaços de trabalho no exterior</a:t>
            </a:r>
          </a:p>
          <a:p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EN 13032-2:2004/AC:2007 </a:t>
            </a:r>
            <a:r>
              <a:rPr lang="pt-PT" dirty="0" smtClean="0"/>
              <a:t>=&gt; </a:t>
            </a:r>
            <a:r>
              <a:rPr lang="pt-PT" dirty="0"/>
              <a:t>Luz e Iluminação </a:t>
            </a:r>
            <a:r>
              <a:rPr lang="pt-PT" dirty="0" smtClean="0"/>
              <a:t>– Medição e apresentação de dados fotométricos para lâmpadas e luminárias – Parte 2: Apresentação de dados para locais de trabalho interiores e exteriores.’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CIE S015/E:2005 </a:t>
            </a:r>
            <a:r>
              <a:rPr lang="pt-PT" dirty="0" smtClean="0"/>
              <a:t>=&gt; </a:t>
            </a:r>
            <a:r>
              <a:rPr lang="pt-PT" dirty="0"/>
              <a:t>Iluminação de espaços de trabalho no </a:t>
            </a:r>
            <a:r>
              <a:rPr lang="pt-PT" dirty="0" smtClean="0"/>
              <a:t>exterior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CIE S016/E:2005 </a:t>
            </a:r>
            <a:r>
              <a:rPr lang="pt-PT" dirty="0" smtClean="0"/>
              <a:t>(ISO 8995-3:2006) =&gt; Iluminação de locais de trabalho - Parte 3: Requisitos de iluminação para locais de trabalho exteriores seguros e protegidos</a:t>
            </a:r>
          </a:p>
          <a:p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CIE 128:1998 </a:t>
            </a:r>
            <a:r>
              <a:rPr lang="pt-PT" dirty="0" smtClean="0"/>
              <a:t>=&gt; Guia para a iluminação de minas a céu aberto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CIE 129:1998 </a:t>
            </a:r>
            <a:r>
              <a:rPr lang="pt-PT" dirty="0" smtClean="0"/>
              <a:t>=&gt; </a:t>
            </a:r>
            <a:r>
              <a:rPr lang="pt-PT" dirty="0"/>
              <a:t>Guia para a iluminação </a:t>
            </a:r>
            <a:r>
              <a:rPr lang="pt-PT" dirty="0" smtClean="0"/>
              <a:t>de áreas exteriores de trabalho</a:t>
            </a: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/>
              <a:t>Normas EN para sistemas de iluminação</a:t>
            </a:r>
            <a:br>
              <a:rPr lang="pt-PT" dirty="0"/>
            </a:br>
            <a:r>
              <a:rPr lang="pt-PT" dirty="0"/>
              <a:t>Outras normas / relatórios relevantes– </a:t>
            </a:r>
            <a:r>
              <a:rPr lang="pt-PT" dirty="0" smtClean="0">
                <a:solidFill>
                  <a:srgbClr val="0070C0"/>
                </a:solidFill>
              </a:rPr>
              <a:t>Espaços de trabalho exterior</a:t>
            </a:r>
            <a:endParaRPr lang="pt-PT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3150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CIE 001-1980 </a:t>
            </a:r>
            <a:r>
              <a:rPr lang="pt-PT" dirty="0" smtClean="0"/>
              <a:t>=&gt; Guia para minimizar o céu radiante urbano perto de observatórios astronómicos (Publicação conjunta IAU/CIE)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CIE 126:1997 </a:t>
            </a:r>
            <a:r>
              <a:rPr lang="pt-PT" dirty="0" smtClean="0"/>
              <a:t>=&gt; Guia para minimizar o céu radiante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CIE 150:2003 </a:t>
            </a:r>
            <a:r>
              <a:rPr lang="pt-PT" dirty="0" smtClean="0"/>
              <a:t>=&gt; Guia sobre a limitação dos efeitos de luz intrusiva de instalações de iluminação exterior</a:t>
            </a: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/>
              <a:t>Normas EN para sistemas de iluminação</a:t>
            </a:r>
            <a:br>
              <a:rPr lang="pt-PT" dirty="0"/>
            </a:br>
            <a:r>
              <a:rPr lang="pt-PT" dirty="0"/>
              <a:t>Outras normas / relatórios </a:t>
            </a:r>
            <a:r>
              <a:rPr lang="pt-PT" dirty="0" smtClean="0"/>
              <a:t>relevantes </a:t>
            </a:r>
            <a:r>
              <a:rPr lang="pt-PT" sz="2200" dirty="0" smtClean="0"/>
              <a:t>– </a:t>
            </a:r>
            <a:r>
              <a:rPr lang="pt-PT" sz="2200" dirty="0" smtClean="0">
                <a:solidFill>
                  <a:srgbClr val="0070C0"/>
                </a:solidFill>
              </a:rPr>
              <a:t>Céu radiante e luz intrusiva</a:t>
            </a:r>
            <a:endParaRPr lang="pt-PT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59283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EN 12193:2007 </a:t>
            </a:r>
            <a:r>
              <a:rPr lang="pt-PT" dirty="0" smtClean="0"/>
              <a:t>=&gt; Luz e iluminação – Iluminação desportiva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CIE 112:1994 </a:t>
            </a:r>
            <a:r>
              <a:rPr lang="pt-PT" dirty="0" smtClean="0"/>
              <a:t>=&gt; Sistema de avaliação do brilho para utilizar com desportos interiores e áreas de iluminação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CIE 042:1978 </a:t>
            </a:r>
            <a:r>
              <a:rPr lang="pt-PT" dirty="0" smtClean="0"/>
              <a:t>=&gt; </a:t>
            </a:r>
            <a:r>
              <a:rPr lang="pt-PT" dirty="0"/>
              <a:t>iluminação </a:t>
            </a:r>
            <a:r>
              <a:rPr lang="pt-PT" dirty="0" smtClean="0"/>
              <a:t>para ténis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CIE 045:1979 </a:t>
            </a:r>
            <a:r>
              <a:rPr lang="pt-PT" dirty="0" smtClean="0"/>
              <a:t>=&gt; </a:t>
            </a:r>
            <a:r>
              <a:rPr lang="pt-PT" dirty="0"/>
              <a:t>iluminação </a:t>
            </a:r>
            <a:r>
              <a:rPr lang="pt-PT" dirty="0" smtClean="0"/>
              <a:t>para desportos no gelo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CIE 057:1983 </a:t>
            </a:r>
            <a:r>
              <a:rPr lang="pt-PT" dirty="0" smtClean="0"/>
              <a:t>=&gt; </a:t>
            </a:r>
            <a:r>
              <a:rPr lang="pt-PT" dirty="0"/>
              <a:t>iluminação </a:t>
            </a:r>
            <a:r>
              <a:rPr lang="pt-PT" dirty="0" smtClean="0"/>
              <a:t>para futebol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CIE 058:1983 </a:t>
            </a:r>
            <a:r>
              <a:rPr lang="pt-PT" dirty="0" smtClean="0"/>
              <a:t>=&gt; </a:t>
            </a:r>
            <a:r>
              <a:rPr lang="pt-PT" dirty="0"/>
              <a:t>iluminação </a:t>
            </a:r>
            <a:r>
              <a:rPr lang="pt-PT" dirty="0" smtClean="0"/>
              <a:t>para pavilhões desportivos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CIE 062:1984 </a:t>
            </a:r>
            <a:r>
              <a:rPr lang="pt-PT" dirty="0" smtClean="0"/>
              <a:t>=&gt; </a:t>
            </a:r>
            <a:r>
              <a:rPr lang="pt-PT" dirty="0"/>
              <a:t>iluminação </a:t>
            </a:r>
            <a:r>
              <a:rPr lang="pt-PT" dirty="0" smtClean="0"/>
              <a:t>para piscinas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CIE 067:1986 </a:t>
            </a:r>
            <a:r>
              <a:rPr lang="pt-PT" dirty="0" smtClean="0"/>
              <a:t>=&gt; Guia para a especificação e medição fotométrica das instalações de iluminação desportiva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CIE 083:1989 </a:t>
            </a:r>
            <a:r>
              <a:rPr lang="pt-PT" dirty="0" smtClean="0"/>
              <a:t>=&gt; Guia para a iluminação de eventos desportivo para os sistemas de televisão e gravação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CIE 169:2005 </a:t>
            </a:r>
            <a:r>
              <a:rPr lang="pt-PT" dirty="0" smtClean="0"/>
              <a:t>=&gt; Guia prático de design para iluminação de eventos </a:t>
            </a:r>
            <a:r>
              <a:rPr lang="pt-PT" dirty="0"/>
              <a:t>desportivos </a:t>
            </a:r>
            <a:r>
              <a:rPr lang="pt-PT" dirty="0" smtClean="0"/>
              <a:t>para os </a:t>
            </a:r>
            <a:r>
              <a:rPr lang="pt-PT" dirty="0"/>
              <a:t>sistemas de televisão e gravação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/>
              <a:t>Normas EN para sistemas de iluminação</a:t>
            </a:r>
            <a:br>
              <a:rPr lang="pt-PT" dirty="0"/>
            </a:br>
            <a:r>
              <a:rPr lang="pt-PT" dirty="0"/>
              <a:t>Outras normas / relatórios </a:t>
            </a:r>
            <a:r>
              <a:rPr lang="pt-PT" dirty="0" smtClean="0"/>
              <a:t>relevantes </a:t>
            </a:r>
            <a:r>
              <a:rPr lang="pt-PT" sz="2200" dirty="0" smtClean="0"/>
              <a:t>– </a:t>
            </a:r>
            <a:r>
              <a:rPr lang="pt-PT" sz="2200" dirty="0" smtClean="0">
                <a:solidFill>
                  <a:srgbClr val="0070C0"/>
                </a:solidFill>
              </a:rPr>
              <a:t>iluminação desportiva</a:t>
            </a:r>
            <a:endParaRPr lang="pt-PT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3618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85992"/>
          </a:xfrm>
        </p:spPr>
        <p:txBody>
          <a:bodyPr/>
          <a:lstStyle/>
          <a:p>
            <a:r>
              <a:rPr lang="de-DE" dirty="0" smtClean="0"/>
              <a:t>Parceiros do Premium </a:t>
            </a:r>
            <a:r>
              <a:rPr lang="de-DE" dirty="0"/>
              <a:t>Light Pro</a:t>
            </a:r>
          </a:p>
        </p:txBody>
      </p:sp>
      <p:cxnSp>
        <p:nvCxnSpPr>
          <p:cNvPr id="3" name="Gerade Verbindung 2"/>
          <p:cNvCxnSpPr/>
          <p:nvPr/>
        </p:nvCxnSpPr>
        <p:spPr>
          <a:xfrm>
            <a:off x="2181225" y="1471408"/>
            <a:ext cx="0" cy="4493457"/>
          </a:xfrm>
          <a:prstGeom prst="line">
            <a:avLst/>
          </a:prstGeom>
          <a:ln w="19050">
            <a:solidFill>
              <a:schemeClr val="tx1"/>
            </a:solidFill>
          </a:ln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feld 3"/>
          <p:cNvSpPr txBox="1"/>
          <p:nvPr/>
        </p:nvSpPr>
        <p:spPr>
          <a:xfrm>
            <a:off x="457200" y="1492454"/>
            <a:ext cx="1600900" cy="1426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600" baseline="30000" dirty="0" smtClean="0">
                <a:latin typeface="Arial Narrow" panose="020B0606020202030204" pitchFamily="34" charset="0"/>
              </a:rPr>
              <a:t>Financiado pela Comissão Europeia no âmbito do Horizon 2020</a:t>
            </a:r>
            <a:endParaRPr lang="de-DE" sz="2600" baseline="30000" dirty="0">
              <a:latin typeface="Arial Narrow" panose="020B0606020202030204" pitchFamily="34" charset="0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457200" y="2965584"/>
            <a:ext cx="1340432" cy="3795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baseline="30000" dirty="0" smtClean="0">
                <a:latin typeface="Arial Narrow" panose="020B0606020202030204" pitchFamily="34" charset="0"/>
              </a:rPr>
              <a:t>Parceiros UE</a:t>
            </a:r>
            <a:endParaRPr lang="de-DE" sz="2800" baseline="30000" dirty="0">
              <a:latin typeface="Arial Narrow" panose="020B0606020202030204" pitchFamily="34" charset="0"/>
            </a:endParaRPr>
          </a:p>
        </p:txBody>
      </p:sp>
      <p:pic>
        <p:nvPicPr>
          <p:cNvPr id="6" name="Picture 4" descr="R:\10180 PremiumLight_Pro\WP 8 - Communication and Dissemination\Communication Concept\EU-Logo\flag_yellow_hig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486" y="1491744"/>
            <a:ext cx="881491" cy="58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Bild 1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790" y="2864415"/>
            <a:ext cx="1590372" cy="987643"/>
          </a:xfrm>
          <a:prstGeom prst="rect">
            <a:avLst/>
          </a:prstGeom>
          <a:solidFill>
            <a:srgbClr val="FFFFFF"/>
          </a:solidFill>
          <a:ln>
            <a:noFill/>
          </a:ln>
          <a:extLst/>
        </p:spPr>
      </p:pic>
      <p:pic>
        <p:nvPicPr>
          <p:cNvPr id="8" name="Picture 1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207" y="4649343"/>
            <a:ext cx="1404788" cy="889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19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3769" y="2902743"/>
            <a:ext cx="1203202" cy="1004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0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8048" y="4582697"/>
            <a:ext cx="1476672" cy="1022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1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870" y="2945791"/>
            <a:ext cx="1179461" cy="995126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12" name="Picture 22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498" y="4649343"/>
            <a:ext cx="1697744" cy="731421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13" name="Picture 23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0771" y="2902743"/>
            <a:ext cx="1111226" cy="949315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14" name="Picture 25" descr="FEWE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100" y="4704273"/>
            <a:ext cx="1639753" cy="900768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6820056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2"/>
          <p:cNvSpPr txBox="1">
            <a:spLocks/>
          </p:cNvSpPr>
          <p:nvPr/>
        </p:nvSpPr>
        <p:spPr>
          <a:xfrm>
            <a:off x="457200" y="2130425"/>
            <a:ext cx="8001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 smtClean="0">
                <a:latin typeface="+mn-lt"/>
              </a:rPr>
              <a:t>Obrigada pela sua atenção!</a:t>
            </a:r>
            <a:endParaRPr lang="de-DE" dirty="0">
              <a:latin typeface="+mn-lt"/>
            </a:endParaRPr>
          </a:p>
        </p:txBody>
      </p:sp>
      <p:sp>
        <p:nvSpPr>
          <p:cNvPr id="5" name="Untertitel 2"/>
          <p:cNvSpPr txBox="1">
            <a:spLocks/>
          </p:cNvSpPr>
          <p:nvPr/>
        </p:nvSpPr>
        <p:spPr>
          <a:xfrm>
            <a:off x="457200" y="3766881"/>
            <a:ext cx="8001000" cy="18454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b="1" dirty="0" smtClean="0">
                <a:solidFill>
                  <a:srgbClr val="595959"/>
                </a:solidFill>
              </a:rPr>
              <a:t>Contato:</a:t>
            </a:r>
            <a:endParaRPr lang="de-DE" sz="1200" b="1" dirty="0">
              <a:solidFill>
                <a:srgbClr val="595959"/>
              </a:solidFill>
            </a:endParaRPr>
          </a:p>
          <a:p>
            <a:r>
              <a:rPr lang="de-DE" sz="1200" b="1" dirty="0">
                <a:solidFill>
                  <a:srgbClr val="595959"/>
                </a:solidFill>
              </a:rPr>
              <a:t>*************************************************</a:t>
            </a:r>
          </a:p>
          <a:p>
            <a:endParaRPr lang="de-DE" sz="1200" dirty="0">
              <a:solidFill>
                <a:srgbClr val="595959"/>
              </a:solidFill>
            </a:endParaRPr>
          </a:p>
          <a:p>
            <a:pPr>
              <a:lnSpc>
                <a:spcPct val="90000"/>
              </a:lnSpc>
            </a:pPr>
            <a:r>
              <a:rPr lang="de-DE" sz="1200" dirty="0">
                <a:solidFill>
                  <a:srgbClr val="595959"/>
                </a:solidFill>
                <a:latin typeface="Arial" charset="0"/>
              </a:rPr>
              <a:t>************************************************</a:t>
            </a:r>
          </a:p>
        </p:txBody>
      </p:sp>
    </p:spTree>
    <p:extLst>
      <p:ext uri="{BB962C8B-B14F-4D97-AF65-F5344CB8AC3E}">
        <p14:creationId xmlns:p14="http://schemas.microsoft.com/office/powerpoint/2010/main" val="1828763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b="1" dirty="0" smtClean="0"/>
              <a:t>Tópicos:</a:t>
            </a:r>
          </a:p>
          <a:p>
            <a:endParaRPr lang="pt-PT" b="1" dirty="0" smtClean="0"/>
          </a:p>
          <a:p>
            <a:pPr marL="457200" indent="-457200">
              <a:buFont typeface="+mj-lt"/>
              <a:buAutoNum type="alphaLcParenR"/>
            </a:pPr>
            <a:r>
              <a:rPr lang="pt-PT" dirty="0" smtClean="0"/>
              <a:t>Regulamento (CE) Nº 245/2009 </a:t>
            </a:r>
          </a:p>
          <a:p>
            <a:pPr marL="457200" indent="-457200">
              <a:buFont typeface="+mj-lt"/>
              <a:buAutoNum type="alphaLcParenR"/>
            </a:pPr>
            <a:r>
              <a:rPr lang="pt-PT" dirty="0" smtClean="0"/>
              <a:t>Série normativa EN 13201 “Iluminação pública”</a:t>
            </a:r>
          </a:p>
          <a:p>
            <a:pPr marL="457200" indent="-457200">
              <a:buFont typeface="+mj-lt"/>
              <a:buAutoNum type="alphaLcParenR"/>
            </a:pPr>
            <a:r>
              <a:rPr lang="pt-PT" dirty="0" smtClean="0"/>
              <a:t>Legislação em cada país parceiro</a:t>
            </a:r>
          </a:p>
          <a:p>
            <a:pPr marL="457200" indent="-457200">
              <a:buFont typeface="+mj-lt"/>
              <a:buAutoNum type="alphaLcParenR"/>
            </a:pPr>
            <a:r>
              <a:rPr lang="pt-PT" dirty="0" smtClean="0"/>
              <a:t>Outras normas / relatórios relevantes</a:t>
            </a: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Iluminação exterior – Módulo 12</a:t>
            </a:r>
            <a:br>
              <a:rPr lang="pt-PT" dirty="0"/>
            </a:br>
            <a:r>
              <a:rPr lang="pt-PT" dirty="0"/>
              <a:t>Enquadramento legal e normalização</a:t>
            </a:r>
          </a:p>
        </p:txBody>
      </p:sp>
    </p:spTree>
    <p:extLst>
      <p:ext uri="{BB962C8B-B14F-4D97-AF65-F5344CB8AC3E}">
        <p14:creationId xmlns:p14="http://schemas.microsoft.com/office/powerpoint/2010/main" val="28787866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78604"/>
            <a:ext cx="8229600" cy="4455268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De acordo com o </a:t>
            </a:r>
            <a:r>
              <a:rPr lang="pt-PT" dirty="0" smtClean="0"/>
              <a:t>Reulamento (CE) 245/2009 </a:t>
            </a:r>
            <a:r>
              <a:rPr lang="pt-PT" b="1" i="1" dirty="0"/>
              <a:t>“Iluminação da via </a:t>
            </a:r>
            <a:r>
              <a:rPr lang="pt-PT" b="1" i="1" dirty="0" smtClean="0"/>
              <a:t>pública”</a:t>
            </a:r>
            <a:r>
              <a:rPr lang="pt-PT" dirty="0"/>
              <a:t> </a:t>
            </a:r>
            <a:r>
              <a:rPr lang="pt-PT" dirty="0" smtClean="0"/>
              <a:t>significa “uma </a:t>
            </a:r>
            <a:r>
              <a:rPr lang="pt-PT" dirty="0"/>
              <a:t>instalação fixa de </a:t>
            </a:r>
            <a:r>
              <a:rPr lang="pt-PT" dirty="0" smtClean="0"/>
              <a:t>ilumina­ção </a:t>
            </a:r>
            <a:r>
              <a:rPr lang="pt-PT" dirty="0"/>
              <a:t>destinada a permitir que os utilizadores de zonas de circulação públicas exteriores possam usufruir de uma boa visibilidade durante as horas de escuridão, em prol da segurança e do fluxo de tráfego e da segurança </a:t>
            </a:r>
            <a:r>
              <a:rPr lang="pt-PT" dirty="0" smtClean="0"/>
              <a:t>pública</a:t>
            </a:r>
            <a:r>
              <a:rPr lang="pt-PT" i="1" dirty="0" smtClean="0"/>
              <a:t>”</a:t>
            </a:r>
            <a:r>
              <a:rPr lang="pt-PT" dirty="0" smtClean="0"/>
              <a:t>;</a:t>
            </a:r>
            <a:endParaRPr lang="pt-PT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O</a:t>
            </a:r>
            <a:r>
              <a:rPr lang="pt-PT" b="1" dirty="0" smtClean="0"/>
              <a:t> Regulamento </a:t>
            </a:r>
            <a:r>
              <a:rPr lang="pt-PT" b="1" dirty="0" smtClean="0"/>
              <a:t>da Comissão (CE) Nº 245/2009</a:t>
            </a:r>
            <a:r>
              <a:rPr lang="pt-PT" dirty="0" smtClean="0"/>
              <a:t> estabelece os requisitos </a:t>
            </a:r>
            <a:r>
              <a:rPr lang="pt-PT" dirty="0"/>
              <a:t>de </a:t>
            </a:r>
            <a:r>
              <a:rPr lang="pt-PT" dirty="0" smtClean="0"/>
              <a:t>conceção </a:t>
            </a:r>
            <a:r>
              <a:rPr lang="pt-PT" dirty="0"/>
              <a:t>ecológica das lâmpadas fluorescentes sem balastro integrado, das lâmpadas de descarga de alta intensidade e dos balastros e luminárias que podem funcionar com essas lâmpadas</a:t>
            </a:r>
            <a:r>
              <a:rPr lang="pt-PT" dirty="0" smtClean="0"/>
              <a:t>.</a:t>
            </a:r>
            <a:endParaRPr lang="pt-PT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Enquadramento legal da EU para sistemas de iluminação</a:t>
            </a:r>
            <a:br>
              <a:rPr lang="pt-PT" dirty="0" smtClean="0"/>
            </a:br>
            <a:r>
              <a:rPr lang="pt-PT" dirty="0" smtClean="0"/>
              <a:t>Regulamento (CE) Nº 245/2009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408246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/>
              <a:t>Enquadramento legal da EU para sistemas de iluminação</a:t>
            </a:r>
            <a:br>
              <a:rPr lang="pt-PT" dirty="0"/>
            </a:br>
            <a:r>
              <a:rPr lang="pt-PT" dirty="0" smtClean="0"/>
              <a:t>Requisitos para lâmpadas no regulamento </a:t>
            </a:r>
            <a:r>
              <a:rPr lang="pt-PT" dirty="0"/>
              <a:t>(CE) Nº </a:t>
            </a:r>
            <a:r>
              <a:rPr lang="pt-PT" dirty="0" smtClean="0"/>
              <a:t>245/2009</a:t>
            </a:r>
            <a:endParaRPr lang="pt-PT" dirty="0"/>
          </a:p>
        </p:txBody>
      </p:sp>
      <p:graphicFrame>
        <p:nvGraphicFramePr>
          <p:cNvPr id="5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6463582"/>
              </p:ext>
            </p:extLst>
          </p:nvPr>
        </p:nvGraphicFramePr>
        <p:xfrm>
          <a:off x="457200" y="1490663"/>
          <a:ext cx="8229600" cy="4635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190824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/>
              <a:t>Enquadramento legal da EU para sistemas de iluminação</a:t>
            </a:r>
            <a:br>
              <a:rPr lang="pt-PT" dirty="0"/>
            </a:br>
            <a:r>
              <a:rPr lang="pt-PT" sz="2000" dirty="0"/>
              <a:t>Requisitos para </a:t>
            </a:r>
            <a:r>
              <a:rPr lang="pt-PT" sz="2000" dirty="0" smtClean="0"/>
              <a:t>balastros e luminárias </a:t>
            </a:r>
            <a:r>
              <a:rPr lang="pt-PT" sz="2000" dirty="0"/>
              <a:t>no regulamento (CE) Nº </a:t>
            </a:r>
            <a:r>
              <a:rPr lang="pt-PT" sz="2000" dirty="0" smtClean="0"/>
              <a:t>245/2009</a:t>
            </a:r>
            <a:endParaRPr lang="pt-PT" sz="2000" dirty="0"/>
          </a:p>
        </p:txBody>
      </p:sp>
      <p:graphicFrame>
        <p:nvGraphicFramePr>
          <p:cNvPr id="5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2860019"/>
              </p:ext>
            </p:extLst>
          </p:nvPr>
        </p:nvGraphicFramePr>
        <p:xfrm>
          <a:off x="457200" y="1490663"/>
          <a:ext cx="8229600" cy="4635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095882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Tx/>
              <a:buChar char="-"/>
            </a:pPr>
            <a:r>
              <a:rPr lang="pt-PT" dirty="0" smtClean="0"/>
              <a:t>As definições mais comumente aceites no que concerne classes de iluminação, critérios de desempenho e métodos de medição podem ser encontradas na </a:t>
            </a:r>
            <a:r>
              <a:rPr lang="pt-PT" b="1" dirty="0" smtClean="0"/>
              <a:t>série normativa EN13201 “Iluminação pública”:</a:t>
            </a:r>
          </a:p>
          <a:p>
            <a:pPr marL="342900" indent="-342900">
              <a:buFontTx/>
              <a:buChar char="-"/>
            </a:pPr>
            <a:endParaRPr lang="pt-PT" dirty="0" smtClean="0"/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sz="1900" dirty="0" smtClean="0"/>
              <a:t>EN 13201-1 : 2004 – Seleção de classes de iluminação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sz="1900" dirty="0" smtClean="0"/>
              <a:t>EN 13201-2 : 2015 – Requisitos de desempenho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sz="1900" dirty="0" smtClean="0"/>
              <a:t>EN 13201-3 : 2015 – Cálculo de desempenho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sz="1900" dirty="0" smtClean="0"/>
              <a:t>EN 13201-4 : 2015 – Métodos de medição do desempenho da iluminação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sz="1900" dirty="0" smtClean="0"/>
              <a:t>EN 13201-5 : 2015 – Indicadores do desempenho energético</a:t>
            </a:r>
          </a:p>
          <a:p>
            <a:pPr marL="342900" indent="-342900">
              <a:buFontTx/>
              <a:buChar char="-"/>
            </a:pPr>
            <a:endParaRPr lang="pt-PT" dirty="0" smtClean="0"/>
          </a:p>
          <a:p>
            <a:pPr marL="342900" indent="-342900">
              <a:buFontTx/>
              <a:buChar char="-"/>
            </a:pPr>
            <a:endParaRPr lang="pt-PT" b="1" dirty="0">
              <a:solidFill>
                <a:srgbClr val="0070C0"/>
              </a:solidFill>
            </a:endParaRP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Normas EN para sistemas de iluminação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488795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EN 13201-1</a:t>
            </a:r>
            <a:br>
              <a:rPr lang="pt-PT" b="1" dirty="0" smtClean="0"/>
            </a:br>
            <a:r>
              <a:rPr lang="pt-PT" dirty="0" smtClean="0"/>
              <a:t>=&gt; especifica as classes de iluminação estabelecidas na EN13201-2 e apresenta guias para a sua aplicação;</a:t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=&gt; inclui um sistema para definição de uma área pública de tráfego tendo em conta os parâmetros relevantes para a iluminação;</a:t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=&gt; sugere uma relação prática entre as diversas classes de iluminação, em termos de classes comparáveis ou alternativas;</a:t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=&gt; apresenta guias para a seleção da área relevante onde aplicar as classes de iluminação da EN 13201-2 e as grelhas de cálculo e procedimentos da EN 13201-3</a:t>
            </a:r>
          </a:p>
          <a:p>
            <a:pPr marL="342900" indent="-342900">
              <a:buFontTx/>
              <a:buChar char="-"/>
            </a:pP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/>
              <a:t>Normas EN para sistemas de iluminação</a:t>
            </a: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EN 13201 – Iluminação pública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407116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391055"/>
            <a:ext cx="8229600" cy="4933412"/>
          </a:xfrm>
        </p:spPr>
        <p:txBody>
          <a:bodyPr>
            <a:normAutofit/>
          </a:bodyPr>
          <a:lstStyle/>
          <a:p>
            <a:r>
              <a:rPr lang="pt-PT" b="1" dirty="0" smtClean="0"/>
              <a:t>Outra referencia </a:t>
            </a:r>
            <a:r>
              <a:rPr lang="pt-PT" b="1" dirty="0"/>
              <a:t>ú</a:t>
            </a:r>
            <a:r>
              <a:rPr lang="pt-PT" b="1" dirty="0" smtClean="0"/>
              <a:t>til</a:t>
            </a:r>
            <a:r>
              <a:rPr lang="pt-PT" dirty="0" smtClean="0"/>
              <a:t>:</a:t>
            </a:r>
          </a:p>
          <a:p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CIE 115-2010 </a:t>
            </a:r>
            <a:r>
              <a:rPr lang="pt-PT" b="1" i="1" dirty="0" smtClean="0"/>
              <a:t> </a:t>
            </a:r>
            <a:r>
              <a:rPr lang="pt-PT" dirty="0" smtClean="0"/>
              <a:t>=&gt; Recomendações para a iluminação de estradas com tráfego motorizado e pedestre</a:t>
            </a:r>
            <a:br>
              <a:rPr lang="pt-PT" dirty="0" smtClean="0"/>
            </a:br>
            <a:r>
              <a:rPr lang="pt-PT" dirty="0" smtClean="0"/>
              <a:t>=&gt; </a:t>
            </a:r>
            <a:r>
              <a:rPr lang="pt-PT" dirty="0"/>
              <a:t>recomendações relativamente a critérios  </a:t>
            </a:r>
            <a:r>
              <a:rPr lang="pt-PT" dirty="0" smtClean="0"/>
              <a:t>de </a:t>
            </a:r>
            <a:r>
              <a:rPr lang="pt-PT" dirty="0"/>
              <a:t>qualidade, classes de iluminação, requisitos para tráfego motorizado, regulação de fluxo, etc., </a:t>
            </a:r>
            <a:r>
              <a:rPr lang="pt-PT" dirty="0" smtClean="0"/>
              <a:t>para </a:t>
            </a:r>
            <a:r>
              <a:rPr lang="pt-PT" dirty="0"/>
              <a:t>todas as categorias de estradas e zonas a iluminar.</a:t>
            </a: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De forma a harmonizar os requisitos, as classes de iluminação foram definidas com base nas normas nacionais dos estados membros e a norma CIE 115-2010.</a:t>
            </a:r>
            <a:endParaRPr lang="pt-PT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Normas EN para sistemas de iluminação</a:t>
            </a:r>
          </a:p>
        </p:txBody>
      </p:sp>
    </p:spTree>
    <p:extLst>
      <p:ext uri="{BB962C8B-B14F-4D97-AF65-F5344CB8AC3E}">
        <p14:creationId xmlns:p14="http://schemas.microsoft.com/office/powerpoint/2010/main" val="3808132101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_Präsenation 160225">
  <a:themeElements>
    <a:clrScheme name="Graustuf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87E91"/>
        </a:solidFill>
        <a:ln w="9525">
          <a:solidFill>
            <a:schemeClr val="bg1"/>
          </a:solidFill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20006</TotalTime>
  <Words>1966</Words>
  <Application>Microsoft Office PowerPoint</Application>
  <PresentationFormat>On-screen Show (4:3)</PresentationFormat>
  <Paragraphs>283</Paragraphs>
  <Slides>28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4" baseType="lpstr">
      <vt:lpstr>Proxy 7</vt:lpstr>
      <vt:lpstr>Calibri</vt:lpstr>
      <vt:lpstr>Arial</vt:lpstr>
      <vt:lpstr>Arial Narrow</vt:lpstr>
      <vt:lpstr>Cambria Math</vt:lpstr>
      <vt:lpstr>Master_Präsenation 160225</vt:lpstr>
      <vt:lpstr>PowerPoint Presentation</vt:lpstr>
      <vt:lpstr>Iluminação exterior – Módulo 12 Enquadramento legal e normalização</vt:lpstr>
      <vt:lpstr>Iluminação exterior – Módulo 12 Enquadramento legal e normalização</vt:lpstr>
      <vt:lpstr>Enquadramento legal da EU para sistemas de iluminação Regulamento (CE) Nº 245/2009</vt:lpstr>
      <vt:lpstr>Enquadramento legal da EU para sistemas de iluminação Requisitos para lâmpadas no regulamento (CE) Nº 245/2009</vt:lpstr>
      <vt:lpstr>Enquadramento legal da EU para sistemas de iluminação Requisitos para balastros e luminárias no regulamento (CE) Nº 245/2009</vt:lpstr>
      <vt:lpstr>Normas EN para sistemas de iluminação</vt:lpstr>
      <vt:lpstr>Normas EN para sistemas de iluminação EN 13201 – Iluminação pública</vt:lpstr>
      <vt:lpstr>Normas EN para sistemas de iluminação</vt:lpstr>
      <vt:lpstr>Classes de iluminação Classes de iluminação existentes de acordo com EN 13201</vt:lpstr>
      <vt:lpstr>Normas EN para sistemas de iluminação EN 13201 – Iluminação pública</vt:lpstr>
      <vt:lpstr>Normas EN para sistemas de iluminação EN 13201 – Iluminação pública</vt:lpstr>
      <vt:lpstr>Normas EN para sistemas de iluminação EN 13201 – Iluminação pública</vt:lpstr>
      <vt:lpstr>Normas EN para sistemas de iluminação EN 13201 – Iluminação pública</vt:lpstr>
      <vt:lpstr>Legislação nacional EDP Distribuição - Anexo I - Portugal</vt:lpstr>
      <vt:lpstr>Legislação nacional EDP Distribuição - Anexo I - Portugal</vt:lpstr>
      <vt:lpstr>Legislação nacional EDP Distribuição - Anexo I - Portugal</vt:lpstr>
      <vt:lpstr>Legislação nacional EDP Distribuição - Anexo I - Portugal</vt:lpstr>
      <vt:lpstr>Normas EN para sistemas de iluminação Outras normas / relatórios relevantes</vt:lpstr>
      <vt:lpstr>Normas EN para sistemas de iluminação Outras normas / relatórios relevantes</vt:lpstr>
      <vt:lpstr>Normas EN para sistemas de iluminação Outras normas / relatórios relevantes</vt:lpstr>
      <vt:lpstr>Normas EN para sistemas de iluminação Outras normas / relatórios relevantes – Tuneis</vt:lpstr>
      <vt:lpstr>Normas EN para sistemas de iluminação Outras normas / relatórios relevantes– semáforos</vt:lpstr>
      <vt:lpstr>Normas EN para sistemas de iluminação Outras normas / relatórios relevantes– Espaços de trabalho exterior</vt:lpstr>
      <vt:lpstr>Normas EN para sistemas de iluminação Outras normas / relatórios relevantes – Céu radiante e luz intrusiva</vt:lpstr>
      <vt:lpstr>Normas EN para sistemas de iluminação Outras normas / relatórios relevantes – iluminação desportiva</vt:lpstr>
      <vt:lpstr>Parceiros do Premium Light Pro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Laura Abbate</dc:creator>
  <cp:lastModifiedBy>Joao Fong</cp:lastModifiedBy>
  <cp:revision>316</cp:revision>
  <dcterms:created xsi:type="dcterms:W3CDTF">2016-02-25T13:19:28Z</dcterms:created>
  <dcterms:modified xsi:type="dcterms:W3CDTF">2017-11-28T01:41:17Z</dcterms:modified>
</cp:coreProperties>
</file>