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8"/>
  </p:notesMasterIdLst>
  <p:sldIdLst>
    <p:sldId id="361" r:id="rId2"/>
    <p:sldId id="375" r:id="rId3"/>
    <p:sldId id="327" r:id="rId4"/>
    <p:sldId id="373" r:id="rId5"/>
    <p:sldId id="362" r:id="rId6"/>
    <p:sldId id="358" r:id="rId7"/>
    <p:sldId id="328" r:id="rId8"/>
    <p:sldId id="367" r:id="rId9"/>
    <p:sldId id="329" r:id="rId10"/>
    <p:sldId id="354" r:id="rId11"/>
    <p:sldId id="341" r:id="rId12"/>
    <p:sldId id="346" r:id="rId13"/>
    <p:sldId id="347" r:id="rId14"/>
    <p:sldId id="350" r:id="rId15"/>
    <p:sldId id="331" r:id="rId16"/>
    <p:sldId id="330" r:id="rId17"/>
    <p:sldId id="357" r:id="rId18"/>
    <p:sldId id="368" r:id="rId19"/>
    <p:sldId id="369" r:id="rId20"/>
    <p:sldId id="370" r:id="rId21"/>
    <p:sldId id="371" r:id="rId22"/>
    <p:sldId id="376" r:id="rId23"/>
    <p:sldId id="377" r:id="rId24"/>
    <p:sldId id="378" r:id="rId25"/>
    <p:sldId id="379" r:id="rId26"/>
    <p:sldId id="380" r:id="rId27"/>
  </p:sldIdLst>
  <p:sldSz cx="9144000" cy="6858000" type="screen4x3"/>
  <p:notesSz cx="6858000" cy="9144000"/>
  <p:embeddedFontLst>
    <p:embeddedFont>
      <p:font typeface="Arial Unicode MS" panose="020B0604020202020204" pitchFamily="34" charset="-128"/>
      <p:regular r:id="rId29"/>
    </p:embeddedFont>
    <p:embeddedFont>
      <p:font typeface="Calibri" panose="020F0502020204030204" pitchFamily="34" charset="0"/>
      <p:regular r:id="rId30"/>
      <p:bold r:id="rId31"/>
      <p:italic r:id="rId32"/>
      <p:boldItalic r:id="rId33"/>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1" clrIdx="0">
    <p:extLst>
      <p:ext uri="{19B8F6BF-5375-455C-9EA6-DF929625EA0E}">
        <p15:presenceInfo xmlns:p15="http://schemas.microsoft.com/office/powerpoint/2012/main" userId="9e9f12b02f089a3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7E91"/>
    <a:srgbClr val="FDEA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9" autoAdjust="0"/>
    <p:restoredTop sz="83579" autoAdjust="0"/>
  </p:normalViewPr>
  <p:slideViewPr>
    <p:cSldViewPr snapToGrid="0" snapToObjects="1">
      <p:cViewPr varScale="1">
        <p:scale>
          <a:sx n="57" d="100"/>
          <a:sy n="57" d="100"/>
        </p:scale>
        <p:origin x="15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F846B-297C-4493-8D31-2009FB3DE4BF}" type="doc">
      <dgm:prSet loTypeId="urn:microsoft.com/office/officeart/2008/layout/HorizontalMultiLevelHierarchy" loCatId="hierarchy" qsTypeId="urn:microsoft.com/office/officeart/2005/8/quickstyle/simple1" qsCatId="simple" csTypeId="urn:microsoft.com/office/officeart/2005/8/colors/accent5_4" csCatId="accent5" phldr="1"/>
      <dgm:spPr/>
      <dgm:t>
        <a:bodyPr/>
        <a:lstStyle/>
        <a:p>
          <a:endParaRPr lang="pt-PT"/>
        </a:p>
      </dgm:t>
    </dgm:pt>
    <dgm:pt modelId="{F736B27A-B109-4510-A407-A77717877509}">
      <dgm:prSet phldrT="[Texto]"/>
      <dgm:spPr/>
      <dgm:t>
        <a:bodyPr/>
        <a:lstStyle/>
        <a:p>
          <a:r>
            <a:rPr lang="pt-PT" dirty="0"/>
            <a:t>Sistema de Iluminação</a:t>
          </a:r>
        </a:p>
      </dgm:t>
    </dgm:pt>
    <dgm:pt modelId="{2A79BD19-2393-413D-857E-1CED215E9333}" type="parTrans" cxnId="{7AEBFEC6-9CE8-456F-9C2C-C9824093F015}">
      <dgm:prSet/>
      <dgm:spPr/>
      <dgm:t>
        <a:bodyPr/>
        <a:lstStyle/>
        <a:p>
          <a:endParaRPr lang="pt-PT"/>
        </a:p>
      </dgm:t>
    </dgm:pt>
    <dgm:pt modelId="{F149134B-6716-4B99-B308-B52577965E2B}" type="sibTrans" cxnId="{7AEBFEC6-9CE8-456F-9C2C-C9824093F015}">
      <dgm:prSet/>
      <dgm:spPr/>
      <dgm:t>
        <a:bodyPr/>
        <a:lstStyle/>
        <a:p>
          <a:endParaRPr lang="pt-PT"/>
        </a:p>
      </dgm:t>
    </dgm:pt>
    <dgm:pt modelId="{C3C00DCC-6479-4254-AD85-0F3BC63C9B73}">
      <dgm:prSet phldrT="[Texto]"/>
      <dgm:spPr/>
      <dgm:t>
        <a:bodyPr/>
        <a:lstStyle/>
        <a:p>
          <a:r>
            <a:rPr lang="pt-PT" dirty="0"/>
            <a:t>CONTROLO AUTOMÁTICO</a:t>
          </a:r>
        </a:p>
      </dgm:t>
    </dgm:pt>
    <dgm:pt modelId="{AF3A4F9F-D98F-4438-B39A-494C63CC5109}" type="sibTrans" cxnId="{F17DB783-1EF2-4E0F-9C4D-C7A3DA31C9E9}">
      <dgm:prSet/>
      <dgm:spPr/>
      <dgm:t>
        <a:bodyPr/>
        <a:lstStyle/>
        <a:p>
          <a:endParaRPr lang="pt-PT"/>
        </a:p>
      </dgm:t>
    </dgm:pt>
    <dgm:pt modelId="{AD239837-5406-4CEA-B8FB-E17E183F5B72}" type="parTrans" cxnId="{F17DB783-1EF2-4E0F-9C4D-C7A3DA31C9E9}">
      <dgm:prSet/>
      <dgm:spPr/>
      <dgm:t>
        <a:bodyPr/>
        <a:lstStyle/>
        <a:p>
          <a:endParaRPr lang="pt-PT"/>
        </a:p>
      </dgm:t>
    </dgm:pt>
    <dgm:pt modelId="{267601E8-EF38-4852-B497-F65510D42BE1}">
      <dgm:prSet phldrT="[Texto]"/>
      <dgm:spPr/>
      <dgm:t>
        <a:bodyPr/>
        <a:lstStyle/>
        <a:p>
          <a:r>
            <a:rPr lang="pt-PT" dirty="0"/>
            <a:t>CONTROLO MANUAL</a:t>
          </a:r>
        </a:p>
      </dgm:t>
    </dgm:pt>
    <dgm:pt modelId="{40A80241-D024-4588-88A9-2714CC5EF20C}" type="sibTrans" cxnId="{5ED4ACCD-289F-431A-AF9B-9184784AF6F5}">
      <dgm:prSet/>
      <dgm:spPr/>
      <dgm:t>
        <a:bodyPr/>
        <a:lstStyle/>
        <a:p>
          <a:endParaRPr lang="pt-PT"/>
        </a:p>
      </dgm:t>
    </dgm:pt>
    <dgm:pt modelId="{26B5B8E9-7AEF-44D1-B9C3-E664B98B72EE}" type="parTrans" cxnId="{5ED4ACCD-289F-431A-AF9B-9184784AF6F5}">
      <dgm:prSet/>
      <dgm:spPr/>
      <dgm:t>
        <a:bodyPr/>
        <a:lstStyle/>
        <a:p>
          <a:endParaRPr lang="pt-PT"/>
        </a:p>
      </dgm:t>
    </dgm:pt>
    <dgm:pt modelId="{11AB7E40-30ED-44E6-B6A5-FEF879D78791}">
      <dgm:prSet phldrT="[Texto]"/>
      <dgm:spPr/>
      <dgm:t>
        <a:bodyPr/>
        <a:lstStyle/>
        <a:p>
          <a:r>
            <a:rPr lang="pt-PT" dirty="0"/>
            <a:t>INFRAVERMELHO DINÂMICO</a:t>
          </a:r>
        </a:p>
      </dgm:t>
    </dgm:pt>
    <dgm:pt modelId="{AA31096D-87DD-4E45-96E0-34C1B21C34FA}" type="parTrans" cxnId="{C206710E-4F21-47C8-9617-EBD308A57437}">
      <dgm:prSet/>
      <dgm:spPr/>
      <dgm:t>
        <a:bodyPr/>
        <a:lstStyle/>
        <a:p>
          <a:endParaRPr lang="pt-PT"/>
        </a:p>
      </dgm:t>
    </dgm:pt>
    <dgm:pt modelId="{309D7E9A-C0D7-446F-B666-A79B23C1C7AE}" type="sibTrans" cxnId="{C206710E-4F21-47C8-9617-EBD308A57437}">
      <dgm:prSet/>
      <dgm:spPr/>
      <dgm:t>
        <a:bodyPr/>
        <a:lstStyle/>
        <a:p>
          <a:endParaRPr lang="pt-PT"/>
        </a:p>
      </dgm:t>
    </dgm:pt>
    <dgm:pt modelId="{250D8815-7A34-4E6E-BD56-1ACDF357DC2F}">
      <dgm:prSet phldrT="[Texto]"/>
      <dgm:spPr/>
      <dgm:t>
        <a:bodyPr/>
        <a:lstStyle/>
        <a:p>
          <a:r>
            <a:rPr lang="pt-PT" dirty="0"/>
            <a:t>CONTROLADOR PROGRAMADO</a:t>
          </a:r>
        </a:p>
      </dgm:t>
    </dgm:pt>
    <dgm:pt modelId="{0A97DC63-823E-4672-87D4-10EFC30CF956}" type="parTrans" cxnId="{7EF2D927-56BE-46FD-BAC3-91DB189F51E1}">
      <dgm:prSet/>
      <dgm:spPr/>
      <dgm:t>
        <a:bodyPr/>
        <a:lstStyle/>
        <a:p>
          <a:endParaRPr lang="pt-PT"/>
        </a:p>
      </dgm:t>
    </dgm:pt>
    <dgm:pt modelId="{A552FB90-EB4C-4479-8D0F-1CA5569916E7}" type="sibTrans" cxnId="{7EF2D927-56BE-46FD-BAC3-91DB189F51E1}">
      <dgm:prSet/>
      <dgm:spPr/>
      <dgm:t>
        <a:bodyPr/>
        <a:lstStyle/>
        <a:p>
          <a:endParaRPr lang="pt-PT"/>
        </a:p>
      </dgm:t>
    </dgm:pt>
    <dgm:pt modelId="{FD0F7F75-9382-4377-AEB0-29E04D0BD6E5}">
      <dgm:prSet phldrT="[Texto]"/>
      <dgm:spPr/>
      <dgm:t>
        <a:bodyPr/>
        <a:lstStyle/>
        <a:p>
          <a:r>
            <a:rPr lang="pt-PT" dirty="0"/>
            <a:t>CONSTANTE</a:t>
          </a:r>
        </a:p>
      </dgm:t>
    </dgm:pt>
    <dgm:pt modelId="{C9679549-94A7-4407-9404-73219043C49B}" type="parTrans" cxnId="{221A40F5-1C59-418A-BD0E-F5FAA46C7014}">
      <dgm:prSet/>
      <dgm:spPr/>
      <dgm:t>
        <a:bodyPr/>
        <a:lstStyle/>
        <a:p>
          <a:endParaRPr lang="pt-PT"/>
        </a:p>
      </dgm:t>
    </dgm:pt>
    <dgm:pt modelId="{D3974ACF-FEED-4A81-84C7-128618528A37}" type="sibTrans" cxnId="{221A40F5-1C59-418A-BD0E-F5FAA46C7014}">
      <dgm:prSet/>
      <dgm:spPr/>
      <dgm:t>
        <a:bodyPr/>
        <a:lstStyle/>
        <a:p>
          <a:endParaRPr lang="pt-PT"/>
        </a:p>
      </dgm:t>
    </dgm:pt>
    <dgm:pt modelId="{7DA20B6A-3AE9-44CB-97CC-BC798D37C9CE}">
      <dgm:prSet phldrT="[Texto]"/>
      <dgm:spPr/>
      <dgm:t>
        <a:bodyPr/>
        <a:lstStyle/>
        <a:p>
          <a:r>
            <a:rPr lang="pt-PT" dirty="0"/>
            <a:t>INTERRUPTORES DE GRUPO</a:t>
          </a:r>
        </a:p>
      </dgm:t>
    </dgm:pt>
    <dgm:pt modelId="{56E906EB-D402-459B-9B3E-07926BB40194}" type="parTrans" cxnId="{B798182F-DCD9-46C3-A87E-65BBDBDB6694}">
      <dgm:prSet/>
      <dgm:spPr/>
      <dgm:t>
        <a:bodyPr/>
        <a:lstStyle/>
        <a:p>
          <a:endParaRPr lang="pt-PT"/>
        </a:p>
      </dgm:t>
    </dgm:pt>
    <dgm:pt modelId="{8F0A0089-BD71-4112-86D6-C7DCBCF473C7}" type="sibTrans" cxnId="{B798182F-DCD9-46C3-A87E-65BBDBDB6694}">
      <dgm:prSet/>
      <dgm:spPr/>
      <dgm:t>
        <a:bodyPr/>
        <a:lstStyle/>
        <a:p>
          <a:endParaRPr lang="pt-PT"/>
        </a:p>
      </dgm:t>
    </dgm:pt>
    <dgm:pt modelId="{AB175298-B803-4A2A-80A3-64B0C81D37A5}">
      <dgm:prSet phldrT="[Texto]"/>
      <dgm:spPr/>
      <dgm:t>
        <a:bodyPr/>
        <a:lstStyle/>
        <a:p>
          <a:r>
            <a:rPr lang="pt-PT" dirty="0"/>
            <a:t>INTERRUPTORES LOCAIS</a:t>
          </a:r>
        </a:p>
      </dgm:t>
    </dgm:pt>
    <dgm:pt modelId="{70D8C35D-2C3A-4DD9-86E2-30C59E292702}" type="parTrans" cxnId="{A91A5DF6-CF66-4544-A5E4-AFC03BA92714}">
      <dgm:prSet/>
      <dgm:spPr/>
      <dgm:t>
        <a:bodyPr/>
        <a:lstStyle/>
        <a:p>
          <a:endParaRPr lang="pt-PT"/>
        </a:p>
      </dgm:t>
    </dgm:pt>
    <dgm:pt modelId="{D01EAB3B-ECF8-4CAB-A3E0-CAAE32F5D3BC}" type="sibTrans" cxnId="{A91A5DF6-CF66-4544-A5E4-AFC03BA92714}">
      <dgm:prSet/>
      <dgm:spPr/>
      <dgm:t>
        <a:bodyPr/>
        <a:lstStyle/>
        <a:p>
          <a:endParaRPr lang="pt-PT"/>
        </a:p>
      </dgm:t>
    </dgm:pt>
    <dgm:pt modelId="{FFC8D388-5BD8-41FB-AC08-7582994A0B43}">
      <dgm:prSet phldrT="[Texto]"/>
      <dgm:spPr/>
      <dgm:t>
        <a:bodyPr/>
        <a:lstStyle/>
        <a:p>
          <a:r>
            <a:rPr lang="pt-PT" dirty="0"/>
            <a:t>SENSOR DE PRESENÇA</a:t>
          </a:r>
        </a:p>
      </dgm:t>
    </dgm:pt>
    <dgm:pt modelId="{B31C89F3-AAA4-443A-8AFC-B36E38C67F49}" type="parTrans" cxnId="{C06D3727-0C55-483E-B1E4-6F190AED2BEC}">
      <dgm:prSet/>
      <dgm:spPr/>
      <dgm:t>
        <a:bodyPr/>
        <a:lstStyle/>
        <a:p>
          <a:endParaRPr lang="pt-PT"/>
        </a:p>
      </dgm:t>
    </dgm:pt>
    <dgm:pt modelId="{DF941213-EA8F-4CF9-91AA-F0AAAE846438}" type="sibTrans" cxnId="{C06D3727-0C55-483E-B1E4-6F190AED2BEC}">
      <dgm:prSet/>
      <dgm:spPr/>
      <dgm:t>
        <a:bodyPr/>
        <a:lstStyle/>
        <a:p>
          <a:endParaRPr lang="pt-PT"/>
        </a:p>
      </dgm:t>
    </dgm:pt>
    <dgm:pt modelId="{9B1E92F6-ABB3-485E-8C2C-4B630EBD7003}">
      <dgm:prSet phldrT="[Texto]"/>
      <dgm:spPr/>
      <dgm:t>
        <a:bodyPr/>
        <a:lstStyle/>
        <a:p>
          <a:r>
            <a:rPr lang="pt-PT" dirty="0"/>
            <a:t>SENSOR ACÚSTICO</a:t>
          </a:r>
        </a:p>
      </dgm:t>
    </dgm:pt>
    <dgm:pt modelId="{0EFE7024-FA5E-4AC1-BE40-460EEBFFC3E2}" type="parTrans" cxnId="{15C65B27-E2F1-46B0-AA0E-B2F3395DF087}">
      <dgm:prSet/>
      <dgm:spPr/>
      <dgm:t>
        <a:bodyPr/>
        <a:lstStyle/>
        <a:p>
          <a:endParaRPr lang="pt-PT"/>
        </a:p>
      </dgm:t>
    </dgm:pt>
    <dgm:pt modelId="{16083B2F-BBB5-422B-828E-765681E179E0}" type="sibTrans" cxnId="{15C65B27-E2F1-46B0-AA0E-B2F3395DF087}">
      <dgm:prSet/>
      <dgm:spPr/>
      <dgm:t>
        <a:bodyPr/>
        <a:lstStyle/>
        <a:p>
          <a:endParaRPr lang="pt-PT"/>
        </a:p>
      </dgm:t>
    </dgm:pt>
    <dgm:pt modelId="{F6B05C18-BA62-4B55-8232-3E8FCD170800}">
      <dgm:prSet phldrT="[Texto]"/>
      <dgm:spPr/>
      <dgm:t>
        <a:bodyPr/>
        <a:lstStyle/>
        <a:p>
          <a:r>
            <a:rPr lang="pt-PT" dirty="0"/>
            <a:t>INTEGRAÇÃO COM LUZ NATURAL</a:t>
          </a:r>
        </a:p>
      </dgm:t>
    </dgm:pt>
    <dgm:pt modelId="{A5C556D2-DAFD-475A-8CDB-C8C39344F316}" type="parTrans" cxnId="{70712FDD-FAF9-4958-8B91-FD60F517E821}">
      <dgm:prSet/>
      <dgm:spPr/>
      <dgm:t>
        <a:bodyPr/>
        <a:lstStyle/>
        <a:p>
          <a:endParaRPr lang="pt-PT"/>
        </a:p>
      </dgm:t>
    </dgm:pt>
    <dgm:pt modelId="{F0FBA638-96B6-474F-809E-473722A6B279}" type="sibTrans" cxnId="{70712FDD-FAF9-4958-8B91-FD60F517E821}">
      <dgm:prSet/>
      <dgm:spPr/>
      <dgm:t>
        <a:bodyPr/>
        <a:lstStyle/>
        <a:p>
          <a:endParaRPr lang="pt-PT"/>
        </a:p>
      </dgm:t>
    </dgm:pt>
    <dgm:pt modelId="{BA4B515B-6FFC-4978-B769-ECF7738FB7E3}">
      <dgm:prSet phldrT="[Texto]"/>
      <dgm:spPr/>
      <dgm:t>
        <a:bodyPr/>
        <a:lstStyle/>
        <a:p>
          <a:r>
            <a:rPr lang="pt-PT" dirty="0"/>
            <a:t>ON/OFF PHOTOCELL</a:t>
          </a:r>
        </a:p>
      </dgm:t>
    </dgm:pt>
    <dgm:pt modelId="{305C4525-CBAB-4C96-B8F1-26E319552092}" type="parTrans" cxnId="{95260072-74DF-4DE7-9EC1-3165F519ED64}">
      <dgm:prSet/>
      <dgm:spPr/>
      <dgm:t>
        <a:bodyPr/>
        <a:lstStyle/>
        <a:p>
          <a:endParaRPr lang="pt-PT"/>
        </a:p>
      </dgm:t>
    </dgm:pt>
    <dgm:pt modelId="{773EF776-7D41-4384-A9F2-514EA0A99C6D}" type="sibTrans" cxnId="{95260072-74DF-4DE7-9EC1-3165F519ED64}">
      <dgm:prSet/>
      <dgm:spPr/>
      <dgm:t>
        <a:bodyPr/>
        <a:lstStyle/>
        <a:p>
          <a:endParaRPr lang="pt-PT"/>
        </a:p>
      </dgm:t>
    </dgm:pt>
    <dgm:pt modelId="{96CB7137-1824-41C4-96A3-43FC6F481F77}">
      <dgm:prSet phldrT="[Texto]"/>
      <dgm:spPr/>
      <dgm:t>
        <a:bodyPr/>
        <a:lstStyle/>
        <a:p>
          <a:r>
            <a:rPr lang="pt-PT" dirty="0"/>
            <a:t>CONTROLO HORÁRIO</a:t>
          </a:r>
        </a:p>
      </dgm:t>
    </dgm:pt>
    <dgm:pt modelId="{20A72384-33DE-4C4F-81A2-354A292F77A5}" type="parTrans" cxnId="{BE5E2474-A02B-4CEE-A240-A03C39A3276B}">
      <dgm:prSet/>
      <dgm:spPr/>
      <dgm:t>
        <a:bodyPr/>
        <a:lstStyle/>
        <a:p>
          <a:endParaRPr lang="pt-PT"/>
        </a:p>
      </dgm:t>
    </dgm:pt>
    <dgm:pt modelId="{C8A40DF8-2163-42BD-AC20-A66EC633EEA3}" type="sibTrans" cxnId="{BE5E2474-A02B-4CEE-A240-A03C39A3276B}">
      <dgm:prSet/>
      <dgm:spPr/>
      <dgm:t>
        <a:bodyPr/>
        <a:lstStyle/>
        <a:p>
          <a:endParaRPr lang="pt-PT"/>
        </a:p>
      </dgm:t>
    </dgm:pt>
    <dgm:pt modelId="{AE10BA31-ACCF-460D-B53B-7B5BB7C1E806}">
      <dgm:prSet phldrT="[Texto]"/>
      <dgm:spPr/>
      <dgm:t>
        <a:bodyPr/>
        <a:lstStyle/>
        <a:p>
          <a:r>
            <a:rPr lang="pt-PT" dirty="0"/>
            <a:t>INTERRUPTOR HORÁRIO</a:t>
          </a:r>
        </a:p>
      </dgm:t>
    </dgm:pt>
    <dgm:pt modelId="{FD83974F-8C5E-4427-8F2A-E66A1A63C55F}" type="parTrans" cxnId="{068D5275-D24F-4D1B-AE0A-E996CBCDBCF2}">
      <dgm:prSet/>
      <dgm:spPr/>
      <dgm:t>
        <a:bodyPr/>
        <a:lstStyle/>
        <a:p>
          <a:endParaRPr lang="pt-PT"/>
        </a:p>
      </dgm:t>
    </dgm:pt>
    <dgm:pt modelId="{45511E0C-55E0-49F2-8C5C-84A2C08A32E9}" type="sibTrans" cxnId="{068D5275-D24F-4D1B-AE0A-E996CBCDBCF2}">
      <dgm:prSet/>
      <dgm:spPr/>
      <dgm:t>
        <a:bodyPr/>
        <a:lstStyle/>
        <a:p>
          <a:endParaRPr lang="pt-PT"/>
        </a:p>
      </dgm:t>
    </dgm:pt>
    <dgm:pt modelId="{0F711216-3680-484A-AF07-E7D95F71B84F}">
      <dgm:prSet phldrT="[Texto]"/>
      <dgm:spPr/>
      <dgm:t>
        <a:bodyPr/>
        <a:lstStyle/>
        <a:p>
          <a:r>
            <a:rPr lang="pt-PT" dirty="0"/>
            <a:t>DETETOR DE MOVIMENTO</a:t>
          </a:r>
        </a:p>
      </dgm:t>
    </dgm:pt>
    <dgm:pt modelId="{24055825-3DE2-4698-9881-789A17C6BE9F}" type="parTrans" cxnId="{FDB009FA-FA61-4F7E-8FF4-4B6EA9EA25B6}">
      <dgm:prSet/>
      <dgm:spPr/>
      <dgm:t>
        <a:bodyPr/>
        <a:lstStyle/>
        <a:p>
          <a:endParaRPr lang="pt-PT"/>
        </a:p>
      </dgm:t>
    </dgm:pt>
    <dgm:pt modelId="{8A39BE63-D60F-4E95-BE72-34F5939B353D}" type="sibTrans" cxnId="{FDB009FA-FA61-4F7E-8FF4-4B6EA9EA25B6}">
      <dgm:prSet/>
      <dgm:spPr/>
      <dgm:t>
        <a:bodyPr/>
        <a:lstStyle/>
        <a:p>
          <a:endParaRPr lang="pt-PT"/>
        </a:p>
      </dgm:t>
    </dgm:pt>
    <dgm:pt modelId="{4D36B295-189F-44D8-AC63-FB5F4857B153}">
      <dgm:prSet phldrT="[Texto]"/>
      <dgm:spPr/>
      <dgm:t>
        <a:bodyPr/>
        <a:lstStyle/>
        <a:p>
          <a:r>
            <a:rPr lang="pt-PT" dirty="0"/>
            <a:t>ULTRA SÓNICO</a:t>
          </a:r>
        </a:p>
      </dgm:t>
    </dgm:pt>
    <dgm:pt modelId="{4E6C728E-2CB6-433C-B863-9EC37DB86690}" type="parTrans" cxnId="{14FC1BFA-4B12-485F-BE6A-00D315A403DB}">
      <dgm:prSet/>
      <dgm:spPr/>
      <dgm:t>
        <a:bodyPr/>
        <a:lstStyle/>
        <a:p>
          <a:endParaRPr lang="pt-PT"/>
        </a:p>
      </dgm:t>
    </dgm:pt>
    <dgm:pt modelId="{7AB7609D-0910-4FC9-A11B-FC088BC7AFC9}" type="sibTrans" cxnId="{14FC1BFA-4B12-485F-BE6A-00D315A403DB}">
      <dgm:prSet/>
      <dgm:spPr/>
      <dgm:t>
        <a:bodyPr/>
        <a:lstStyle/>
        <a:p>
          <a:endParaRPr lang="pt-PT"/>
        </a:p>
      </dgm:t>
    </dgm:pt>
    <dgm:pt modelId="{9C4A4E82-1AC0-4E2F-9984-E2127FCE61DB}">
      <dgm:prSet phldrT="[Texto]"/>
      <dgm:spPr/>
      <dgm:t>
        <a:bodyPr/>
        <a:lstStyle/>
        <a:p>
          <a:r>
            <a:rPr lang="pt-PT" dirty="0"/>
            <a:t>INFRA-VERMELHO</a:t>
          </a:r>
        </a:p>
      </dgm:t>
    </dgm:pt>
    <dgm:pt modelId="{A9D4C7C5-BB22-4848-986F-C0AC430B36A2}" type="parTrans" cxnId="{214BED67-FAD0-475E-8022-02255F08FDB9}">
      <dgm:prSet/>
      <dgm:spPr/>
      <dgm:t>
        <a:bodyPr/>
        <a:lstStyle/>
        <a:p>
          <a:endParaRPr lang="pt-PT"/>
        </a:p>
      </dgm:t>
    </dgm:pt>
    <dgm:pt modelId="{97152CF0-B7CD-4DA5-A7AF-CC8EF353A59B}" type="sibTrans" cxnId="{214BED67-FAD0-475E-8022-02255F08FDB9}">
      <dgm:prSet/>
      <dgm:spPr/>
      <dgm:t>
        <a:bodyPr/>
        <a:lstStyle/>
        <a:p>
          <a:endParaRPr lang="pt-PT"/>
        </a:p>
      </dgm:t>
    </dgm:pt>
    <dgm:pt modelId="{01EBA8DB-91EA-4ACD-BB84-6C91E8798E31}">
      <dgm:prSet phldrT="[Texto]"/>
      <dgm:spPr/>
      <dgm:t>
        <a:bodyPr/>
        <a:lstStyle/>
        <a:p>
          <a:r>
            <a:rPr lang="pt-PT" dirty="0"/>
            <a:t>MICROONDAS</a:t>
          </a:r>
        </a:p>
      </dgm:t>
    </dgm:pt>
    <dgm:pt modelId="{7C0976BF-CC39-4443-BA74-738D486D76CE}" type="parTrans" cxnId="{F3FEB279-13BC-4488-9ECF-AD71DB1B2A65}">
      <dgm:prSet/>
      <dgm:spPr/>
      <dgm:t>
        <a:bodyPr/>
        <a:lstStyle/>
        <a:p>
          <a:endParaRPr lang="pt-PT"/>
        </a:p>
      </dgm:t>
    </dgm:pt>
    <dgm:pt modelId="{4451767E-65EF-499A-8853-47C7CBA9ED72}" type="sibTrans" cxnId="{F3FEB279-13BC-4488-9ECF-AD71DB1B2A65}">
      <dgm:prSet/>
      <dgm:spPr/>
      <dgm:t>
        <a:bodyPr/>
        <a:lstStyle/>
        <a:p>
          <a:endParaRPr lang="pt-PT"/>
        </a:p>
      </dgm:t>
    </dgm:pt>
    <dgm:pt modelId="{002A39C3-F4EC-4BC2-B935-DD26E383AA34}" type="pres">
      <dgm:prSet presAssocID="{9FDF846B-297C-4493-8D31-2009FB3DE4BF}" presName="Name0" presStyleCnt="0">
        <dgm:presLayoutVars>
          <dgm:chPref val="1"/>
          <dgm:dir/>
          <dgm:animOne val="branch"/>
          <dgm:animLvl val="lvl"/>
          <dgm:resizeHandles val="exact"/>
        </dgm:presLayoutVars>
      </dgm:prSet>
      <dgm:spPr/>
      <dgm:t>
        <a:bodyPr/>
        <a:lstStyle/>
        <a:p>
          <a:endParaRPr lang="en-US"/>
        </a:p>
      </dgm:t>
    </dgm:pt>
    <dgm:pt modelId="{CCFDAF01-9AAF-4286-943F-EF9260561B44}" type="pres">
      <dgm:prSet presAssocID="{F736B27A-B109-4510-A407-A77717877509}" presName="root1" presStyleCnt="0"/>
      <dgm:spPr/>
    </dgm:pt>
    <dgm:pt modelId="{731C6110-A07D-47FB-BF55-219C0D34D9AB}" type="pres">
      <dgm:prSet presAssocID="{F736B27A-B109-4510-A407-A77717877509}" presName="LevelOneTextNode" presStyleLbl="node0" presStyleIdx="0" presStyleCnt="1">
        <dgm:presLayoutVars>
          <dgm:chPref val="3"/>
        </dgm:presLayoutVars>
      </dgm:prSet>
      <dgm:spPr/>
      <dgm:t>
        <a:bodyPr/>
        <a:lstStyle/>
        <a:p>
          <a:endParaRPr lang="en-US"/>
        </a:p>
      </dgm:t>
    </dgm:pt>
    <dgm:pt modelId="{848595BE-AB94-40D8-914C-6647A2A95531}" type="pres">
      <dgm:prSet presAssocID="{F736B27A-B109-4510-A407-A77717877509}" presName="level2hierChild" presStyleCnt="0"/>
      <dgm:spPr/>
    </dgm:pt>
    <dgm:pt modelId="{57C9C3A4-BE7A-4F61-8954-BBEFB317B569}" type="pres">
      <dgm:prSet presAssocID="{AD239837-5406-4CEA-B8FB-E17E183F5B72}" presName="conn2-1" presStyleLbl="parChTrans1D2" presStyleIdx="0" presStyleCnt="2"/>
      <dgm:spPr/>
      <dgm:t>
        <a:bodyPr/>
        <a:lstStyle/>
        <a:p>
          <a:endParaRPr lang="en-US"/>
        </a:p>
      </dgm:t>
    </dgm:pt>
    <dgm:pt modelId="{FCF0A79F-F7A9-4B51-A27B-296F54645B35}" type="pres">
      <dgm:prSet presAssocID="{AD239837-5406-4CEA-B8FB-E17E183F5B72}" presName="connTx" presStyleLbl="parChTrans1D2" presStyleIdx="0" presStyleCnt="2"/>
      <dgm:spPr/>
      <dgm:t>
        <a:bodyPr/>
        <a:lstStyle/>
        <a:p>
          <a:endParaRPr lang="en-US"/>
        </a:p>
      </dgm:t>
    </dgm:pt>
    <dgm:pt modelId="{EFE71197-EF78-4C4A-A8DC-DE6F984D8177}" type="pres">
      <dgm:prSet presAssocID="{C3C00DCC-6479-4254-AD85-0F3BC63C9B73}" presName="root2" presStyleCnt="0"/>
      <dgm:spPr/>
    </dgm:pt>
    <dgm:pt modelId="{46F06E31-9CE6-4C9B-A212-F333C20B8332}" type="pres">
      <dgm:prSet presAssocID="{C3C00DCC-6479-4254-AD85-0F3BC63C9B73}" presName="LevelTwoTextNode" presStyleLbl="node2" presStyleIdx="0" presStyleCnt="2">
        <dgm:presLayoutVars>
          <dgm:chPref val="3"/>
        </dgm:presLayoutVars>
      </dgm:prSet>
      <dgm:spPr/>
      <dgm:t>
        <a:bodyPr/>
        <a:lstStyle/>
        <a:p>
          <a:endParaRPr lang="en-US"/>
        </a:p>
      </dgm:t>
    </dgm:pt>
    <dgm:pt modelId="{93C56FE7-2ABB-4102-BC98-8F50F8ECC2C6}" type="pres">
      <dgm:prSet presAssocID="{C3C00DCC-6479-4254-AD85-0F3BC63C9B73}" presName="level3hierChild" presStyleCnt="0"/>
      <dgm:spPr/>
    </dgm:pt>
    <dgm:pt modelId="{D8B56755-65EF-4471-B548-A699D542D8E8}" type="pres">
      <dgm:prSet presAssocID="{B31C89F3-AAA4-443A-8AFC-B36E38C67F49}" presName="conn2-1" presStyleLbl="parChTrans1D3" presStyleIdx="0" presStyleCnt="5"/>
      <dgm:spPr/>
      <dgm:t>
        <a:bodyPr/>
        <a:lstStyle/>
        <a:p>
          <a:endParaRPr lang="en-US"/>
        </a:p>
      </dgm:t>
    </dgm:pt>
    <dgm:pt modelId="{5949613B-C89E-424A-ACE8-626013B30361}" type="pres">
      <dgm:prSet presAssocID="{B31C89F3-AAA4-443A-8AFC-B36E38C67F49}" presName="connTx" presStyleLbl="parChTrans1D3" presStyleIdx="0" presStyleCnt="5"/>
      <dgm:spPr/>
      <dgm:t>
        <a:bodyPr/>
        <a:lstStyle/>
        <a:p>
          <a:endParaRPr lang="en-US"/>
        </a:p>
      </dgm:t>
    </dgm:pt>
    <dgm:pt modelId="{C815C609-7657-4BF8-88C9-5F9FC81E0C1C}" type="pres">
      <dgm:prSet presAssocID="{FFC8D388-5BD8-41FB-AC08-7582994A0B43}" presName="root2" presStyleCnt="0"/>
      <dgm:spPr/>
    </dgm:pt>
    <dgm:pt modelId="{81561116-7BE2-4CF6-87E9-C0E4C64D80F5}" type="pres">
      <dgm:prSet presAssocID="{FFC8D388-5BD8-41FB-AC08-7582994A0B43}" presName="LevelTwoTextNode" presStyleLbl="node3" presStyleIdx="0" presStyleCnt="5" custScaleY="211649">
        <dgm:presLayoutVars>
          <dgm:chPref val="3"/>
        </dgm:presLayoutVars>
      </dgm:prSet>
      <dgm:spPr/>
      <dgm:t>
        <a:bodyPr/>
        <a:lstStyle/>
        <a:p>
          <a:endParaRPr lang="en-US"/>
        </a:p>
      </dgm:t>
    </dgm:pt>
    <dgm:pt modelId="{141CA2F0-0E8A-4F51-ACEF-E914A3A794DD}" type="pres">
      <dgm:prSet presAssocID="{FFC8D388-5BD8-41FB-AC08-7582994A0B43}" presName="level3hierChild" presStyleCnt="0"/>
      <dgm:spPr/>
    </dgm:pt>
    <dgm:pt modelId="{2618531E-B086-463E-AED7-B2D6E5CB132B}" type="pres">
      <dgm:prSet presAssocID="{0EFE7024-FA5E-4AC1-BE40-460EEBFFC3E2}" presName="conn2-1" presStyleLbl="parChTrans1D4" presStyleIdx="0" presStyleCnt="10"/>
      <dgm:spPr/>
      <dgm:t>
        <a:bodyPr/>
        <a:lstStyle/>
        <a:p>
          <a:endParaRPr lang="en-US"/>
        </a:p>
      </dgm:t>
    </dgm:pt>
    <dgm:pt modelId="{0BB5CD1C-56A8-462E-8DA7-7F265AB32719}" type="pres">
      <dgm:prSet presAssocID="{0EFE7024-FA5E-4AC1-BE40-460EEBFFC3E2}" presName="connTx" presStyleLbl="parChTrans1D4" presStyleIdx="0" presStyleCnt="10"/>
      <dgm:spPr/>
      <dgm:t>
        <a:bodyPr/>
        <a:lstStyle/>
        <a:p>
          <a:endParaRPr lang="en-US"/>
        </a:p>
      </dgm:t>
    </dgm:pt>
    <dgm:pt modelId="{EDA1987B-B027-4719-B9E8-7ADB68F2A606}" type="pres">
      <dgm:prSet presAssocID="{9B1E92F6-ABB3-485E-8C2C-4B630EBD7003}" presName="root2" presStyleCnt="0"/>
      <dgm:spPr/>
    </dgm:pt>
    <dgm:pt modelId="{8F1B93C1-6037-426C-8D8E-CCE148A51928}" type="pres">
      <dgm:prSet presAssocID="{9B1E92F6-ABB3-485E-8C2C-4B630EBD7003}" presName="LevelTwoTextNode" presStyleLbl="node4" presStyleIdx="0" presStyleCnt="10">
        <dgm:presLayoutVars>
          <dgm:chPref val="3"/>
        </dgm:presLayoutVars>
      </dgm:prSet>
      <dgm:spPr/>
      <dgm:t>
        <a:bodyPr/>
        <a:lstStyle/>
        <a:p>
          <a:endParaRPr lang="en-US"/>
        </a:p>
      </dgm:t>
    </dgm:pt>
    <dgm:pt modelId="{5FC879D5-B9CB-429C-BD1A-937FD1975CC8}" type="pres">
      <dgm:prSet presAssocID="{9B1E92F6-ABB3-485E-8C2C-4B630EBD7003}" presName="level3hierChild" presStyleCnt="0"/>
      <dgm:spPr/>
    </dgm:pt>
    <dgm:pt modelId="{20FE6294-5B27-4831-88AF-6FDA59F2EC69}" type="pres">
      <dgm:prSet presAssocID="{24055825-3DE2-4698-9881-789A17C6BE9F}" presName="conn2-1" presStyleLbl="parChTrans1D4" presStyleIdx="1" presStyleCnt="10"/>
      <dgm:spPr/>
      <dgm:t>
        <a:bodyPr/>
        <a:lstStyle/>
        <a:p>
          <a:endParaRPr lang="en-US"/>
        </a:p>
      </dgm:t>
    </dgm:pt>
    <dgm:pt modelId="{33819C09-31DD-4CC1-BB00-EFD46BC7EFFA}" type="pres">
      <dgm:prSet presAssocID="{24055825-3DE2-4698-9881-789A17C6BE9F}" presName="connTx" presStyleLbl="parChTrans1D4" presStyleIdx="1" presStyleCnt="10"/>
      <dgm:spPr/>
      <dgm:t>
        <a:bodyPr/>
        <a:lstStyle/>
        <a:p>
          <a:endParaRPr lang="en-US"/>
        </a:p>
      </dgm:t>
    </dgm:pt>
    <dgm:pt modelId="{3516CD0B-05FB-44B1-82C2-DA1CBDC1E4FB}" type="pres">
      <dgm:prSet presAssocID="{0F711216-3680-484A-AF07-E7D95F71B84F}" presName="root2" presStyleCnt="0"/>
      <dgm:spPr/>
    </dgm:pt>
    <dgm:pt modelId="{FBF463EF-3E9D-41BB-BE05-1F922BD5CF19}" type="pres">
      <dgm:prSet presAssocID="{0F711216-3680-484A-AF07-E7D95F71B84F}" presName="LevelTwoTextNode" presStyleLbl="node4" presStyleIdx="1" presStyleCnt="10">
        <dgm:presLayoutVars>
          <dgm:chPref val="3"/>
        </dgm:presLayoutVars>
      </dgm:prSet>
      <dgm:spPr/>
      <dgm:t>
        <a:bodyPr/>
        <a:lstStyle/>
        <a:p>
          <a:endParaRPr lang="en-US"/>
        </a:p>
      </dgm:t>
    </dgm:pt>
    <dgm:pt modelId="{78A0E67D-0971-4851-91E6-F89002FDD32A}" type="pres">
      <dgm:prSet presAssocID="{0F711216-3680-484A-AF07-E7D95F71B84F}" presName="level3hierChild" presStyleCnt="0"/>
      <dgm:spPr/>
    </dgm:pt>
    <dgm:pt modelId="{194C7D1F-03B6-4C21-B412-3C762C706F14}" type="pres">
      <dgm:prSet presAssocID="{4E6C728E-2CB6-433C-B863-9EC37DB86690}" presName="conn2-1" presStyleLbl="parChTrans1D4" presStyleIdx="2" presStyleCnt="10"/>
      <dgm:spPr/>
      <dgm:t>
        <a:bodyPr/>
        <a:lstStyle/>
        <a:p>
          <a:endParaRPr lang="en-US"/>
        </a:p>
      </dgm:t>
    </dgm:pt>
    <dgm:pt modelId="{3A0423F0-9ADF-463E-BF91-F888064181E8}" type="pres">
      <dgm:prSet presAssocID="{4E6C728E-2CB6-433C-B863-9EC37DB86690}" presName="connTx" presStyleLbl="parChTrans1D4" presStyleIdx="2" presStyleCnt="10"/>
      <dgm:spPr/>
      <dgm:t>
        <a:bodyPr/>
        <a:lstStyle/>
        <a:p>
          <a:endParaRPr lang="en-US"/>
        </a:p>
      </dgm:t>
    </dgm:pt>
    <dgm:pt modelId="{171D41C3-3154-4310-8BF3-A01A9C6B9349}" type="pres">
      <dgm:prSet presAssocID="{4D36B295-189F-44D8-AC63-FB5F4857B153}" presName="root2" presStyleCnt="0"/>
      <dgm:spPr/>
    </dgm:pt>
    <dgm:pt modelId="{63500296-4443-49B0-96BE-8B7A26BF6849}" type="pres">
      <dgm:prSet presAssocID="{4D36B295-189F-44D8-AC63-FB5F4857B153}" presName="LevelTwoTextNode" presStyleLbl="node4" presStyleIdx="2" presStyleCnt="10">
        <dgm:presLayoutVars>
          <dgm:chPref val="3"/>
        </dgm:presLayoutVars>
      </dgm:prSet>
      <dgm:spPr/>
      <dgm:t>
        <a:bodyPr/>
        <a:lstStyle/>
        <a:p>
          <a:endParaRPr lang="en-US"/>
        </a:p>
      </dgm:t>
    </dgm:pt>
    <dgm:pt modelId="{9706DB56-2221-4FA8-B924-73A4AE9B08E5}" type="pres">
      <dgm:prSet presAssocID="{4D36B295-189F-44D8-AC63-FB5F4857B153}" presName="level3hierChild" presStyleCnt="0"/>
      <dgm:spPr/>
    </dgm:pt>
    <dgm:pt modelId="{FABAAA32-4F5C-4429-9EEB-9B58AC157667}" type="pres">
      <dgm:prSet presAssocID="{A9D4C7C5-BB22-4848-986F-C0AC430B36A2}" presName="conn2-1" presStyleLbl="parChTrans1D4" presStyleIdx="3" presStyleCnt="10"/>
      <dgm:spPr/>
      <dgm:t>
        <a:bodyPr/>
        <a:lstStyle/>
        <a:p>
          <a:endParaRPr lang="en-US"/>
        </a:p>
      </dgm:t>
    </dgm:pt>
    <dgm:pt modelId="{CE6DA642-5D0E-4D86-94FD-ABBECB9379B2}" type="pres">
      <dgm:prSet presAssocID="{A9D4C7C5-BB22-4848-986F-C0AC430B36A2}" presName="connTx" presStyleLbl="parChTrans1D4" presStyleIdx="3" presStyleCnt="10"/>
      <dgm:spPr/>
      <dgm:t>
        <a:bodyPr/>
        <a:lstStyle/>
        <a:p>
          <a:endParaRPr lang="en-US"/>
        </a:p>
      </dgm:t>
    </dgm:pt>
    <dgm:pt modelId="{0D2B00D2-FB99-4CCE-A3B6-F9EBE6950388}" type="pres">
      <dgm:prSet presAssocID="{9C4A4E82-1AC0-4E2F-9984-E2127FCE61DB}" presName="root2" presStyleCnt="0"/>
      <dgm:spPr/>
    </dgm:pt>
    <dgm:pt modelId="{C6B93A17-3C93-49C7-9F3C-D594E45F8C6E}" type="pres">
      <dgm:prSet presAssocID="{9C4A4E82-1AC0-4E2F-9984-E2127FCE61DB}" presName="LevelTwoTextNode" presStyleLbl="node4" presStyleIdx="3" presStyleCnt="10">
        <dgm:presLayoutVars>
          <dgm:chPref val="3"/>
        </dgm:presLayoutVars>
      </dgm:prSet>
      <dgm:spPr/>
      <dgm:t>
        <a:bodyPr/>
        <a:lstStyle/>
        <a:p>
          <a:endParaRPr lang="en-US"/>
        </a:p>
      </dgm:t>
    </dgm:pt>
    <dgm:pt modelId="{46701501-BE56-49C1-A60B-4F24E3ADC0E0}" type="pres">
      <dgm:prSet presAssocID="{9C4A4E82-1AC0-4E2F-9984-E2127FCE61DB}" presName="level3hierChild" presStyleCnt="0"/>
      <dgm:spPr/>
    </dgm:pt>
    <dgm:pt modelId="{95A12B4A-BE35-48B5-992D-E13658DD21FD}" type="pres">
      <dgm:prSet presAssocID="{7C0976BF-CC39-4443-BA74-738D486D76CE}" presName="conn2-1" presStyleLbl="parChTrans1D4" presStyleIdx="4" presStyleCnt="10"/>
      <dgm:spPr/>
      <dgm:t>
        <a:bodyPr/>
        <a:lstStyle/>
        <a:p>
          <a:endParaRPr lang="en-US"/>
        </a:p>
      </dgm:t>
    </dgm:pt>
    <dgm:pt modelId="{A44000D5-3C05-4EF2-9B53-3DDF86F47D97}" type="pres">
      <dgm:prSet presAssocID="{7C0976BF-CC39-4443-BA74-738D486D76CE}" presName="connTx" presStyleLbl="parChTrans1D4" presStyleIdx="4" presStyleCnt="10"/>
      <dgm:spPr/>
      <dgm:t>
        <a:bodyPr/>
        <a:lstStyle/>
        <a:p>
          <a:endParaRPr lang="en-US"/>
        </a:p>
      </dgm:t>
    </dgm:pt>
    <dgm:pt modelId="{B4153141-1C11-4EFB-B6B9-B3A5EBCB569F}" type="pres">
      <dgm:prSet presAssocID="{01EBA8DB-91EA-4ACD-BB84-6C91E8798E31}" presName="root2" presStyleCnt="0"/>
      <dgm:spPr/>
    </dgm:pt>
    <dgm:pt modelId="{DDE4193B-6C98-4EEA-B506-572F17252327}" type="pres">
      <dgm:prSet presAssocID="{01EBA8DB-91EA-4ACD-BB84-6C91E8798E31}" presName="LevelTwoTextNode" presStyleLbl="node4" presStyleIdx="4" presStyleCnt="10">
        <dgm:presLayoutVars>
          <dgm:chPref val="3"/>
        </dgm:presLayoutVars>
      </dgm:prSet>
      <dgm:spPr/>
      <dgm:t>
        <a:bodyPr/>
        <a:lstStyle/>
        <a:p>
          <a:endParaRPr lang="en-US"/>
        </a:p>
      </dgm:t>
    </dgm:pt>
    <dgm:pt modelId="{74AC64CA-74E6-4D40-8099-3418C9C5144C}" type="pres">
      <dgm:prSet presAssocID="{01EBA8DB-91EA-4ACD-BB84-6C91E8798E31}" presName="level3hierChild" presStyleCnt="0"/>
      <dgm:spPr/>
    </dgm:pt>
    <dgm:pt modelId="{2A8A89AB-056A-4917-B376-4C77FC016B52}" type="pres">
      <dgm:prSet presAssocID="{AA31096D-87DD-4E45-96E0-34C1B21C34FA}" presName="conn2-1" presStyleLbl="parChTrans1D4" presStyleIdx="5" presStyleCnt="10"/>
      <dgm:spPr/>
      <dgm:t>
        <a:bodyPr/>
        <a:lstStyle/>
        <a:p>
          <a:endParaRPr lang="en-US"/>
        </a:p>
      </dgm:t>
    </dgm:pt>
    <dgm:pt modelId="{89927CC8-E2A6-41BC-A7B7-35A7E61A6407}" type="pres">
      <dgm:prSet presAssocID="{AA31096D-87DD-4E45-96E0-34C1B21C34FA}" presName="connTx" presStyleLbl="parChTrans1D4" presStyleIdx="5" presStyleCnt="10"/>
      <dgm:spPr/>
      <dgm:t>
        <a:bodyPr/>
        <a:lstStyle/>
        <a:p>
          <a:endParaRPr lang="en-US"/>
        </a:p>
      </dgm:t>
    </dgm:pt>
    <dgm:pt modelId="{2703512D-FCC5-467F-8D99-1B9836922C24}" type="pres">
      <dgm:prSet presAssocID="{11AB7E40-30ED-44E6-B6A5-FEF879D78791}" presName="root2" presStyleCnt="0"/>
      <dgm:spPr/>
    </dgm:pt>
    <dgm:pt modelId="{7166B20A-514B-4DE1-9C68-E7E38F74ACAB}" type="pres">
      <dgm:prSet presAssocID="{11AB7E40-30ED-44E6-B6A5-FEF879D78791}" presName="LevelTwoTextNode" presStyleLbl="node4" presStyleIdx="5" presStyleCnt="10">
        <dgm:presLayoutVars>
          <dgm:chPref val="3"/>
        </dgm:presLayoutVars>
      </dgm:prSet>
      <dgm:spPr/>
      <dgm:t>
        <a:bodyPr/>
        <a:lstStyle/>
        <a:p>
          <a:endParaRPr lang="en-US"/>
        </a:p>
      </dgm:t>
    </dgm:pt>
    <dgm:pt modelId="{947C103A-58EA-4EB6-B7A7-71243202D5EE}" type="pres">
      <dgm:prSet presAssocID="{11AB7E40-30ED-44E6-B6A5-FEF879D78791}" presName="level3hierChild" presStyleCnt="0"/>
      <dgm:spPr/>
    </dgm:pt>
    <dgm:pt modelId="{655801E8-9456-4E77-BF4C-04AD1BC3007F}" type="pres">
      <dgm:prSet presAssocID="{A5C556D2-DAFD-475A-8CDB-C8C39344F316}" presName="conn2-1" presStyleLbl="parChTrans1D3" presStyleIdx="1" presStyleCnt="5"/>
      <dgm:spPr/>
      <dgm:t>
        <a:bodyPr/>
        <a:lstStyle/>
        <a:p>
          <a:endParaRPr lang="en-US"/>
        </a:p>
      </dgm:t>
    </dgm:pt>
    <dgm:pt modelId="{60A16202-753E-4202-902D-F14ACF13DE08}" type="pres">
      <dgm:prSet presAssocID="{A5C556D2-DAFD-475A-8CDB-C8C39344F316}" presName="connTx" presStyleLbl="parChTrans1D3" presStyleIdx="1" presStyleCnt="5"/>
      <dgm:spPr/>
      <dgm:t>
        <a:bodyPr/>
        <a:lstStyle/>
        <a:p>
          <a:endParaRPr lang="en-US"/>
        </a:p>
      </dgm:t>
    </dgm:pt>
    <dgm:pt modelId="{9878ADAE-5C0F-45C4-9A79-E0570E256C04}" type="pres">
      <dgm:prSet presAssocID="{F6B05C18-BA62-4B55-8232-3E8FCD170800}" presName="root2" presStyleCnt="0"/>
      <dgm:spPr/>
    </dgm:pt>
    <dgm:pt modelId="{9CE803B2-80A6-4495-90A3-4E5EB5F588A6}" type="pres">
      <dgm:prSet presAssocID="{F6B05C18-BA62-4B55-8232-3E8FCD170800}" presName="LevelTwoTextNode" presStyleLbl="node3" presStyleIdx="1" presStyleCnt="5" custScaleY="202082">
        <dgm:presLayoutVars>
          <dgm:chPref val="3"/>
        </dgm:presLayoutVars>
      </dgm:prSet>
      <dgm:spPr/>
      <dgm:t>
        <a:bodyPr/>
        <a:lstStyle/>
        <a:p>
          <a:endParaRPr lang="en-US"/>
        </a:p>
      </dgm:t>
    </dgm:pt>
    <dgm:pt modelId="{B2BCC679-7236-4623-B6BA-4885358F9B8F}" type="pres">
      <dgm:prSet presAssocID="{F6B05C18-BA62-4B55-8232-3E8FCD170800}" presName="level3hierChild" presStyleCnt="0"/>
      <dgm:spPr/>
    </dgm:pt>
    <dgm:pt modelId="{31124D76-1F2F-43C7-89A6-CC7E23318A9C}" type="pres">
      <dgm:prSet presAssocID="{305C4525-CBAB-4C96-B8F1-26E319552092}" presName="conn2-1" presStyleLbl="parChTrans1D4" presStyleIdx="6" presStyleCnt="10"/>
      <dgm:spPr/>
      <dgm:t>
        <a:bodyPr/>
        <a:lstStyle/>
        <a:p>
          <a:endParaRPr lang="en-US"/>
        </a:p>
      </dgm:t>
    </dgm:pt>
    <dgm:pt modelId="{E5749F80-2CB3-4062-9E0D-8B2BF1BCB548}" type="pres">
      <dgm:prSet presAssocID="{305C4525-CBAB-4C96-B8F1-26E319552092}" presName="connTx" presStyleLbl="parChTrans1D4" presStyleIdx="6" presStyleCnt="10"/>
      <dgm:spPr/>
      <dgm:t>
        <a:bodyPr/>
        <a:lstStyle/>
        <a:p>
          <a:endParaRPr lang="en-US"/>
        </a:p>
      </dgm:t>
    </dgm:pt>
    <dgm:pt modelId="{6BF41C26-A06A-4AED-BBAC-AEFC65C65D82}" type="pres">
      <dgm:prSet presAssocID="{BA4B515B-6FFC-4978-B769-ECF7738FB7E3}" presName="root2" presStyleCnt="0"/>
      <dgm:spPr/>
    </dgm:pt>
    <dgm:pt modelId="{2D1822E5-9062-4096-9E4C-F6DD3BA02EE1}" type="pres">
      <dgm:prSet presAssocID="{BA4B515B-6FFC-4978-B769-ECF7738FB7E3}" presName="LevelTwoTextNode" presStyleLbl="node4" presStyleIdx="6" presStyleCnt="10">
        <dgm:presLayoutVars>
          <dgm:chPref val="3"/>
        </dgm:presLayoutVars>
      </dgm:prSet>
      <dgm:spPr/>
      <dgm:t>
        <a:bodyPr/>
        <a:lstStyle/>
        <a:p>
          <a:endParaRPr lang="en-US"/>
        </a:p>
      </dgm:t>
    </dgm:pt>
    <dgm:pt modelId="{852D5A7F-9C8A-4A0E-8176-09C9774B1505}" type="pres">
      <dgm:prSet presAssocID="{BA4B515B-6FFC-4978-B769-ECF7738FB7E3}" presName="level3hierChild" presStyleCnt="0"/>
      <dgm:spPr/>
    </dgm:pt>
    <dgm:pt modelId="{45327DFE-F36E-4848-801A-A4C70335604D}" type="pres">
      <dgm:prSet presAssocID="{C9679549-94A7-4407-9404-73219043C49B}" presName="conn2-1" presStyleLbl="parChTrans1D4" presStyleIdx="7" presStyleCnt="10"/>
      <dgm:spPr/>
      <dgm:t>
        <a:bodyPr/>
        <a:lstStyle/>
        <a:p>
          <a:endParaRPr lang="en-US"/>
        </a:p>
      </dgm:t>
    </dgm:pt>
    <dgm:pt modelId="{55BF7BC7-A6CF-47C3-B87E-56D232A6B709}" type="pres">
      <dgm:prSet presAssocID="{C9679549-94A7-4407-9404-73219043C49B}" presName="connTx" presStyleLbl="parChTrans1D4" presStyleIdx="7" presStyleCnt="10"/>
      <dgm:spPr/>
      <dgm:t>
        <a:bodyPr/>
        <a:lstStyle/>
        <a:p>
          <a:endParaRPr lang="en-US"/>
        </a:p>
      </dgm:t>
    </dgm:pt>
    <dgm:pt modelId="{01B504F7-518C-4FC3-B66E-7850EC6C9D92}" type="pres">
      <dgm:prSet presAssocID="{FD0F7F75-9382-4377-AEB0-29E04D0BD6E5}" presName="root2" presStyleCnt="0"/>
      <dgm:spPr/>
    </dgm:pt>
    <dgm:pt modelId="{8469AF4D-4C68-48B9-B21D-7F3B66B6D013}" type="pres">
      <dgm:prSet presAssocID="{FD0F7F75-9382-4377-AEB0-29E04D0BD6E5}" presName="LevelTwoTextNode" presStyleLbl="node4" presStyleIdx="7" presStyleCnt="10">
        <dgm:presLayoutVars>
          <dgm:chPref val="3"/>
        </dgm:presLayoutVars>
      </dgm:prSet>
      <dgm:spPr/>
      <dgm:t>
        <a:bodyPr/>
        <a:lstStyle/>
        <a:p>
          <a:endParaRPr lang="en-US"/>
        </a:p>
      </dgm:t>
    </dgm:pt>
    <dgm:pt modelId="{D23093E9-508A-4B58-9014-62C214D3E1C6}" type="pres">
      <dgm:prSet presAssocID="{FD0F7F75-9382-4377-AEB0-29E04D0BD6E5}" presName="level3hierChild" presStyleCnt="0"/>
      <dgm:spPr/>
    </dgm:pt>
    <dgm:pt modelId="{FBB67566-C3F0-44CE-8B57-92EE1A93B5F6}" type="pres">
      <dgm:prSet presAssocID="{20A72384-33DE-4C4F-81A2-354A292F77A5}" presName="conn2-1" presStyleLbl="parChTrans1D3" presStyleIdx="2" presStyleCnt="5"/>
      <dgm:spPr/>
      <dgm:t>
        <a:bodyPr/>
        <a:lstStyle/>
        <a:p>
          <a:endParaRPr lang="en-US"/>
        </a:p>
      </dgm:t>
    </dgm:pt>
    <dgm:pt modelId="{67A5C3EE-65A3-4D55-93F8-2B3279654882}" type="pres">
      <dgm:prSet presAssocID="{20A72384-33DE-4C4F-81A2-354A292F77A5}" presName="connTx" presStyleLbl="parChTrans1D3" presStyleIdx="2" presStyleCnt="5"/>
      <dgm:spPr/>
      <dgm:t>
        <a:bodyPr/>
        <a:lstStyle/>
        <a:p>
          <a:endParaRPr lang="en-US"/>
        </a:p>
      </dgm:t>
    </dgm:pt>
    <dgm:pt modelId="{5B609A0B-76EF-4BE1-A8A4-3490E2EDE451}" type="pres">
      <dgm:prSet presAssocID="{96CB7137-1824-41C4-96A3-43FC6F481F77}" presName="root2" presStyleCnt="0"/>
      <dgm:spPr/>
    </dgm:pt>
    <dgm:pt modelId="{69EC96F5-1120-42F6-A64E-909A8E410475}" type="pres">
      <dgm:prSet presAssocID="{96CB7137-1824-41C4-96A3-43FC6F481F77}" presName="LevelTwoTextNode" presStyleLbl="node3" presStyleIdx="2" presStyleCnt="5" custScaleY="145807">
        <dgm:presLayoutVars>
          <dgm:chPref val="3"/>
        </dgm:presLayoutVars>
      </dgm:prSet>
      <dgm:spPr/>
      <dgm:t>
        <a:bodyPr/>
        <a:lstStyle/>
        <a:p>
          <a:endParaRPr lang="en-US"/>
        </a:p>
      </dgm:t>
    </dgm:pt>
    <dgm:pt modelId="{409FC96D-4D69-4E09-BDD2-91B2AA53FA5B}" type="pres">
      <dgm:prSet presAssocID="{96CB7137-1824-41C4-96A3-43FC6F481F77}" presName="level3hierChild" presStyleCnt="0"/>
      <dgm:spPr/>
    </dgm:pt>
    <dgm:pt modelId="{E2287E31-9278-4793-8F69-17977A6F2E35}" type="pres">
      <dgm:prSet presAssocID="{FD83974F-8C5E-4427-8F2A-E66A1A63C55F}" presName="conn2-1" presStyleLbl="parChTrans1D4" presStyleIdx="8" presStyleCnt="10"/>
      <dgm:spPr/>
      <dgm:t>
        <a:bodyPr/>
        <a:lstStyle/>
        <a:p>
          <a:endParaRPr lang="en-US"/>
        </a:p>
      </dgm:t>
    </dgm:pt>
    <dgm:pt modelId="{0B49241E-3A8E-48DE-AD0F-3A8AF95A2759}" type="pres">
      <dgm:prSet presAssocID="{FD83974F-8C5E-4427-8F2A-E66A1A63C55F}" presName="connTx" presStyleLbl="parChTrans1D4" presStyleIdx="8" presStyleCnt="10"/>
      <dgm:spPr/>
      <dgm:t>
        <a:bodyPr/>
        <a:lstStyle/>
        <a:p>
          <a:endParaRPr lang="en-US"/>
        </a:p>
      </dgm:t>
    </dgm:pt>
    <dgm:pt modelId="{FF4A58DF-A35A-49BB-BC12-7ECF124935C1}" type="pres">
      <dgm:prSet presAssocID="{AE10BA31-ACCF-460D-B53B-7B5BB7C1E806}" presName="root2" presStyleCnt="0"/>
      <dgm:spPr/>
    </dgm:pt>
    <dgm:pt modelId="{336108C1-639E-45A8-ABA2-F3A03089CA94}" type="pres">
      <dgm:prSet presAssocID="{AE10BA31-ACCF-460D-B53B-7B5BB7C1E806}" presName="LevelTwoTextNode" presStyleLbl="node4" presStyleIdx="8" presStyleCnt="10">
        <dgm:presLayoutVars>
          <dgm:chPref val="3"/>
        </dgm:presLayoutVars>
      </dgm:prSet>
      <dgm:spPr/>
      <dgm:t>
        <a:bodyPr/>
        <a:lstStyle/>
        <a:p>
          <a:endParaRPr lang="en-US"/>
        </a:p>
      </dgm:t>
    </dgm:pt>
    <dgm:pt modelId="{181795A3-BB6D-4EFE-BE7B-B360AF27A04D}" type="pres">
      <dgm:prSet presAssocID="{AE10BA31-ACCF-460D-B53B-7B5BB7C1E806}" presName="level3hierChild" presStyleCnt="0"/>
      <dgm:spPr/>
    </dgm:pt>
    <dgm:pt modelId="{D0EF5343-82A0-4AF0-A81D-61402AA073D3}" type="pres">
      <dgm:prSet presAssocID="{0A97DC63-823E-4672-87D4-10EFC30CF956}" presName="conn2-1" presStyleLbl="parChTrans1D4" presStyleIdx="9" presStyleCnt="10"/>
      <dgm:spPr/>
      <dgm:t>
        <a:bodyPr/>
        <a:lstStyle/>
        <a:p>
          <a:endParaRPr lang="en-US"/>
        </a:p>
      </dgm:t>
    </dgm:pt>
    <dgm:pt modelId="{5B350F36-BEC0-434E-B58F-E48259629189}" type="pres">
      <dgm:prSet presAssocID="{0A97DC63-823E-4672-87D4-10EFC30CF956}" presName="connTx" presStyleLbl="parChTrans1D4" presStyleIdx="9" presStyleCnt="10"/>
      <dgm:spPr/>
      <dgm:t>
        <a:bodyPr/>
        <a:lstStyle/>
        <a:p>
          <a:endParaRPr lang="en-US"/>
        </a:p>
      </dgm:t>
    </dgm:pt>
    <dgm:pt modelId="{1AA4227C-2C34-4520-9056-D191EDE550DE}" type="pres">
      <dgm:prSet presAssocID="{250D8815-7A34-4E6E-BD56-1ACDF357DC2F}" presName="root2" presStyleCnt="0"/>
      <dgm:spPr/>
    </dgm:pt>
    <dgm:pt modelId="{836BE2F2-14D2-4554-A363-1C98D6DF0C5B}" type="pres">
      <dgm:prSet presAssocID="{250D8815-7A34-4E6E-BD56-1ACDF357DC2F}" presName="LevelTwoTextNode" presStyleLbl="node4" presStyleIdx="9" presStyleCnt="10">
        <dgm:presLayoutVars>
          <dgm:chPref val="3"/>
        </dgm:presLayoutVars>
      </dgm:prSet>
      <dgm:spPr/>
      <dgm:t>
        <a:bodyPr/>
        <a:lstStyle/>
        <a:p>
          <a:endParaRPr lang="en-US"/>
        </a:p>
      </dgm:t>
    </dgm:pt>
    <dgm:pt modelId="{D8F02F80-13EC-475C-875C-BFFEB7ABDF9B}" type="pres">
      <dgm:prSet presAssocID="{250D8815-7A34-4E6E-BD56-1ACDF357DC2F}" presName="level3hierChild" presStyleCnt="0"/>
      <dgm:spPr/>
    </dgm:pt>
    <dgm:pt modelId="{48DD4312-8CFF-4553-9DBD-6471D5383B2A}" type="pres">
      <dgm:prSet presAssocID="{26B5B8E9-7AEF-44D1-B9C3-E664B98B72EE}" presName="conn2-1" presStyleLbl="parChTrans1D2" presStyleIdx="1" presStyleCnt="2"/>
      <dgm:spPr/>
      <dgm:t>
        <a:bodyPr/>
        <a:lstStyle/>
        <a:p>
          <a:endParaRPr lang="en-US"/>
        </a:p>
      </dgm:t>
    </dgm:pt>
    <dgm:pt modelId="{6EBC289E-D3CC-4991-B7C5-C8FB551C2242}" type="pres">
      <dgm:prSet presAssocID="{26B5B8E9-7AEF-44D1-B9C3-E664B98B72EE}" presName="connTx" presStyleLbl="parChTrans1D2" presStyleIdx="1" presStyleCnt="2"/>
      <dgm:spPr/>
      <dgm:t>
        <a:bodyPr/>
        <a:lstStyle/>
        <a:p>
          <a:endParaRPr lang="en-US"/>
        </a:p>
      </dgm:t>
    </dgm:pt>
    <dgm:pt modelId="{32A70FEE-772A-453A-A1EC-46AFE429BCAC}" type="pres">
      <dgm:prSet presAssocID="{267601E8-EF38-4852-B497-F65510D42BE1}" presName="root2" presStyleCnt="0"/>
      <dgm:spPr/>
    </dgm:pt>
    <dgm:pt modelId="{AD1D29ED-09B1-4C71-91BD-80A3EF6114AF}" type="pres">
      <dgm:prSet presAssocID="{267601E8-EF38-4852-B497-F65510D42BE1}" presName="LevelTwoTextNode" presStyleLbl="node2" presStyleIdx="1" presStyleCnt="2">
        <dgm:presLayoutVars>
          <dgm:chPref val="3"/>
        </dgm:presLayoutVars>
      </dgm:prSet>
      <dgm:spPr/>
      <dgm:t>
        <a:bodyPr/>
        <a:lstStyle/>
        <a:p>
          <a:endParaRPr lang="en-US"/>
        </a:p>
      </dgm:t>
    </dgm:pt>
    <dgm:pt modelId="{BF08157F-A494-4906-9066-A836218B4081}" type="pres">
      <dgm:prSet presAssocID="{267601E8-EF38-4852-B497-F65510D42BE1}" presName="level3hierChild" presStyleCnt="0"/>
      <dgm:spPr/>
    </dgm:pt>
    <dgm:pt modelId="{1F046909-542D-45FA-9EBC-3FFEE4E1CAE5}" type="pres">
      <dgm:prSet presAssocID="{70D8C35D-2C3A-4DD9-86E2-30C59E292702}" presName="conn2-1" presStyleLbl="parChTrans1D3" presStyleIdx="3" presStyleCnt="5"/>
      <dgm:spPr/>
      <dgm:t>
        <a:bodyPr/>
        <a:lstStyle/>
        <a:p>
          <a:endParaRPr lang="en-US"/>
        </a:p>
      </dgm:t>
    </dgm:pt>
    <dgm:pt modelId="{D36A3127-2C0F-4AB1-B5CA-8F22FC8A96DC}" type="pres">
      <dgm:prSet presAssocID="{70D8C35D-2C3A-4DD9-86E2-30C59E292702}" presName="connTx" presStyleLbl="parChTrans1D3" presStyleIdx="3" presStyleCnt="5"/>
      <dgm:spPr/>
      <dgm:t>
        <a:bodyPr/>
        <a:lstStyle/>
        <a:p>
          <a:endParaRPr lang="en-US"/>
        </a:p>
      </dgm:t>
    </dgm:pt>
    <dgm:pt modelId="{C7A4E7DD-C710-4FE2-8B95-0EE97327E8D6}" type="pres">
      <dgm:prSet presAssocID="{AB175298-B803-4A2A-80A3-64B0C81D37A5}" presName="root2" presStyleCnt="0"/>
      <dgm:spPr/>
    </dgm:pt>
    <dgm:pt modelId="{CBB57DC9-0B41-4FE8-8333-950D7D312C5F}" type="pres">
      <dgm:prSet presAssocID="{AB175298-B803-4A2A-80A3-64B0C81D37A5}" presName="LevelTwoTextNode" presStyleLbl="node3" presStyleIdx="3" presStyleCnt="5">
        <dgm:presLayoutVars>
          <dgm:chPref val="3"/>
        </dgm:presLayoutVars>
      </dgm:prSet>
      <dgm:spPr/>
      <dgm:t>
        <a:bodyPr/>
        <a:lstStyle/>
        <a:p>
          <a:endParaRPr lang="en-US"/>
        </a:p>
      </dgm:t>
    </dgm:pt>
    <dgm:pt modelId="{63BAB0F7-D53B-4AE0-8B4F-CF7B3536F50B}" type="pres">
      <dgm:prSet presAssocID="{AB175298-B803-4A2A-80A3-64B0C81D37A5}" presName="level3hierChild" presStyleCnt="0"/>
      <dgm:spPr/>
    </dgm:pt>
    <dgm:pt modelId="{36F6A4FA-F4E5-4860-89B5-0FFC23C97654}" type="pres">
      <dgm:prSet presAssocID="{56E906EB-D402-459B-9B3E-07926BB40194}" presName="conn2-1" presStyleLbl="parChTrans1D3" presStyleIdx="4" presStyleCnt="5"/>
      <dgm:spPr/>
      <dgm:t>
        <a:bodyPr/>
        <a:lstStyle/>
        <a:p>
          <a:endParaRPr lang="en-US"/>
        </a:p>
      </dgm:t>
    </dgm:pt>
    <dgm:pt modelId="{AD31BE09-EA02-4146-A4FD-AC67885550AA}" type="pres">
      <dgm:prSet presAssocID="{56E906EB-D402-459B-9B3E-07926BB40194}" presName="connTx" presStyleLbl="parChTrans1D3" presStyleIdx="4" presStyleCnt="5"/>
      <dgm:spPr/>
      <dgm:t>
        <a:bodyPr/>
        <a:lstStyle/>
        <a:p>
          <a:endParaRPr lang="en-US"/>
        </a:p>
      </dgm:t>
    </dgm:pt>
    <dgm:pt modelId="{68267D2D-91D9-4B44-AA9E-375B728E4347}" type="pres">
      <dgm:prSet presAssocID="{7DA20B6A-3AE9-44CB-97CC-BC798D37C9CE}" presName="root2" presStyleCnt="0"/>
      <dgm:spPr/>
    </dgm:pt>
    <dgm:pt modelId="{7494D14B-9E41-40BB-8911-A5479534E0A3}" type="pres">
      <dgm:prSet presAssocID="{7DA20B6A-3AE9-44CB-97CC-BC798D37C9CE}" presName="LevelTwoTextNode" presStyleLbl="node3" presStyleIdx="4" presStyleCnt="5">
        <dgm:presLayoutVars>
          <dgm:chPref val="3"/>
        </dgm:presLayoutVars>
      </dgm:prSet>
      <dgm:spPr/>
      <dgm:t>
        <a:bodyPr/>
        <a:lstStyle/>
        <a:p>
          <a:endParaRPr lang="en-US"/>
        </a:p>
      </dgm:t>
    </dgm:pt>
    <dgm:pt modelId="{270A6E59-7168-4A99-B987-0EA6F9984A94}" type="pres">
      <dgm:prSet presAssocID="{7DA20B6A-3AE9-44CB-97CC-BC798D37C9CE}" presName="level3hierChild" presStyleCnt="0"/>
      <dgm:spPr/>
    </dgm:pt>
  </dgm:ptLst>
  <dgm:cxnLst>
    <dgm:cxn modelId="{17B3295B-DE6F-4A82-B663-971D3C25BC0B}" type="presOf" srcId="{FD83974F-8C5E-4427-8F2A-E66A1A63C55F}" destId="{E2287E31-9278-4793-8F69-17977A6F2E35}" srcOrd="0" destOrd="0" presId="urn:microsoft.com/office/officeart/2008/layout/HorizontalMultiLevelHierarchy"/>
    <dgm:cxn modelId="{068D5275-D24F-4D1B-AE0A-E996CBCDBCF2}" srcId="{96CB7137-1824-41C4-96A3-43FC6F481F77}" destId="{AE10BA31-ACCF-460D-B53B-7B5BB7C1E806}" srcOrd="0" destOrd="0" parTransId="{FD83974F-8C5E-4427-8F2A-E66A1A63C55F}" sibTransId="{45511E0C-55E0-49F2-8C5C-84A2C08A32E9}"/>
    <dgm:cxn modelId="{771D39D1-9CE8-43E0-A9F8-2B7AA9CE3B12}" type="presOf" srcId="{A9D4C7C5-BB22-4848-986F-C0AC430B36A2}" destId="{FABAAA32-4F5C-4429-9EEB-9B58AC157667}" srcOrd="0" destOrd="0" presId="urn:microsoft.com/office/officeart/2008/layout/HorizontalMultiLevelHierarchy"/>
    <dgm:cxn modelId="{03AFD73C-272E-44FE-93BF-401E6DDBDC63}" type="presOf" srcId="{0A97DC63-823E-4672-87D4-10EFC30CF956}" destId="{5B350F36-BEC0-434E-B58F-E48259629189}" srcOrd="1" destOrd="0" presId="urn:microsoft.com/office/officeart/2008/layout/HorizontalMultiLevelHierarchy"/>
    <dgm:cxn modelId="{494EA2FD-072C-4FE5-A508-226370E44043}" type="presOf" srcId="{A5C556D2-DAFD-475A-8CDB-C8C39344F316}" destId="{655801E8-9456-4E77-BF4C-04AD1BC3007F}" srcOrd="0" destOrd="0" presId="urn:microsoft.com/office/officeart/2008/layout/HorizontalMultiLevelHierarchy"/>
    <dgm:cxn modelId="{59C13FAD-1AA4-4604-93EF-35864AF3D459}" type="presOf" srcId="{AD239837-5406-4CEA-B8FB-E17E183F5B72}" destId="{57C9C3A4-BE7A-4F61-8954-BBEFB317B569}" srcOrd="0" destOrd="0" presId="urn:microsoft.com/office/officeart/2008/layout/HorizontalMultiLevelHierarchy"/>
    <dgm:cxn modelId="{1DCD12DE-6CA1-4D98-9D8A-3D117884447E}" type="presOf" srcId="{BA4B515B-6FFC-4978-B769-ECF7738FB7E3}" destId="{2D1822E5-9062-4096-9E4C-F6DD3BA02EE1}" srcOrd="0" destOrd="0" presId="urn:microsoft.com/office/officeart/2008/layout/HorizontalMultiLevelHierarchy"/>
    <dgm:cxn modelId="{A3327CB6-B0A9-4956-828F-EFE916262AFB}" type="presOf" srcId="{96CB7137-1824-41C4-96A3-43FC6F481F77}" destId="{69EC96F5-1120-42F6-A64E-909A8E410475}" srcOrd="0" destOrd="0" presId="urn:microsoft.com/office/officeart/2008/layout/HorizontalMultiLevelHierarchy"/>
    <dgm:cxn modelId="{83C3E355-36F9-47E5-BCE3-1C0FBF03E2FD}" type="presOf" srcId="{AA31096D-87DD-4E45-96E0-34C1B21C34FA}" destId="{89927CC8-E2A6-41BC-A7B7-35A7E61A6407}" srcOrd="1" destOrd="0" presId="urn:microsoft.com/office/officeart/2008/layout/HorizontalMultiLevelHierarchy"/>
    <dgm:cxn modelId="{A7CF7E35-AEBA-46A5-A428-9A8F9BE487E3}" type="presOf" srcId="{267601E8-EF38-4852-B497-F65510D42BE1}" destId="{AD1D29ED-09B1-4C71-91BD-80A3EF6114AF}" srcOrd="0" destOrd="0" presId="urn:microsoft.com/office/officeart/2008/layout/HorizontalMultiLevelHierarchy"/>
    <dgm:cxn modelId="{DC81ED93-E15E-4E0B-865E-F22979B2757F}" type="presOf" srcId="{FFC8D388-5BD8-41FB-AC08-7582994A0B43}" destId="{81561116-7BE2-4CF6-87E9-C0E4C64D80F5}" srcOrd="0" destOrd="0" presId="urn:microsoft.com/office/officeart/2008/layout/HorizontalMultiLevelHierarchy"/>
    <dgm:cxn modelId="{7E427E19-0C84-4D41-B9F2-C365CD734303}" type="presOf" srcId="{70D8C35D-2C3A-4DD9-86E2-30C59E292702}" destId="{1F046909-542D-45FA-9EBC-3FFEE4E1CAE5}" srcOrd="0" destOrd="0" presId="urn:microsoft.com/office/officeart/2008/layout/HorizontalMultiLevelHierarchy"/>
    <dgm:cxn modelId="{7EF2D927-56BE-46FD-BAC3-91DB189F51E1}" srcId="{96CB7137-1824-41C4-96A3-43FC6F481F77}" destId="{250D8815-7A34-4E6E-BD56-1ACDF357DC2F}" srcOrd="1" destOrd="0" parTransId="{0A97DC63-823E-4672-87D4-10EFC30CF956}" sibTransId="{A552FB90-EB4C-4479-8D0F-1CA5569916E7}"/>
    <dgm:cxn modelId="{26A4B93A-7A63-49DE-ABA3-D83F2D15DF57}" type="presOf" srcId="{56E906EB-D402-459B-9B3E-07926BB40194}" destId="{AD31BE09-EA02-4146-A4FD-AC67885550AA}" srcOrd="1" destOrd="0" presId="urn:microsoft.com/office/officeart/2008/layout/HorizontalMultiLevelHierarchy"/>
    <dgm:cxn modelId="{D2712DB6-2A8E-412F-BC8A-14C4747990A7}" type="presOf" srcId="{56E906EB-D402-459B-9B3E-07926BB40194}" destId="{36F6A4FA-F4E5-4860-89B5-0FFC23C97654}" srcOrd="0" destOrd="0" presId="urn:microsoft.com/office/officeart/2008/layout/HorizontalMultiLevelHierarchy"/>
    <dgm:cxn modelId="{F3FEB279-13BC-4488-9ECF-AD71DB1B2A65}" srcId="{0F711216-3680-484A-AF07-E7D95F71B84F}" destId="{01EBA8DB-91EA-4ACD-BB84-6C91E8798E31}" srcOrd="2" destOrd="0" parTransId="{7C0976BF-CC39-4443-BA74-738D486D76CE}" sibTransId="{4451767E-65EF-499A-8853-47C7CBA9ED72}"/>
    <dgm:cxn modelId="{9545B781-4C01-4953-8CD1-3B8B0CF13057}" type="presOf" srcId="{A5C556D2-DAFD-475A-8CDB-C8C39344F316}" destId="{60A16202-753E-4202-902D-F14ACF13DE08}" srcOrd="1" destOrd="0" presId="urn:microsoft.com/office/officeart/2008/layout/HorizontalMultiLevelHierarchy"/>
    <dgm:cxn modelId="{FBBC21F7-6D0E-4D6D-9D21-4A54DF3235B3}" type="presOf" srcId="{70D8C35D-2C3A-4DD9-86E2-30C59E292702}" destId="{D36A3127-2C0F-4AB1-B5CA-8F22FC8A96DC}" srcOrd="1" destOrd="0" presId="urn:microsoft.com/office/officeart/2008/layout/HorizontalMultiLevelHierarchy"/>
    <dgm:cxn modelId="{C3F96E57-EA60-4DAC-9CA5-489118A4B66C}" type="presOf" srcId="{C3C00DCC-6479-4254-AD85-0F3BC63C9B73}" destId="{46F06E31-9CE6-4C9B-A212-F333C20B8332}" srcOrd="0" destOrd="0" presId="urn:microsoft.com/office/officeart/2008/layout/HorizontalMultiLevelHierarchy"/>
    <dgm:cxn modelId="{F8E51B3D-5B85-4F38-A1C8-C0F877710828}" type="presOf" srcId="{F6B05C18-BA62-4B55-8232-3E8FCD170800}" destId="{9CE803B2-80A6-4495-90A3-4E5EB5F588A6}" srcOrd="0" destOrd="0" presId="urn:microsoft.com/office/officeart/2008/layout/HorizontalMultiLevelHierarchy"/>
    <dgm:cxn modelId="{FBD05CA9-C0BA-4523-8D88-D50F712610F3}" type="presOf" srcId="{A9D4C7C5-BB22-4848-986F-C0AC430B36A2}" destId="{CE6DA642-5D0E-4D86-94FD-ABBECB9379B2}" srcOrd="1" destOrd="0" presId="urn:microsoft.com/office/officeart/2008/layout/HorizontalMultiLevelHierarchy"/>
    <dgm:cxn modelId="{CAFC9E85-19E6-4FBC-B179-C50A9E3BA8D2}" type="presOf" srcId="{9FDF846B-297C-4493-8D31-2009FB3DE4BF}" destId="{002A39C3-F4EC-4BC2-B935-DD26E383AA34}" srcOrd="0" destOrd="0" presId="urn:microsoft.com/office/officeart/2008/layout/HorizontalMultiLevelHierarchy"/>
    <dgm:cxn modelId="{A9E12723-2530-4F4E-AE32-07B4513C39C6}" type="presOf" srcId="{9B1E92F6-ABB3-485E-8C2C-4B630EBD7003}" destId="{8F1B93C1-6037-426C-8D8E-CCE148A51928}" srcOrd="0" destOrd="0" presId="urn:microsoft.com/office/officeart/2008/layout/HorizontalMultiLevelHierarchy"/>
    <dgm:cxn modelId="{CAE98EB8-5422-48B1-A0BB-3E7D123117A6}" type="presOf" srcId="{F736B27A-B109-4510-A407-A77717877509}" destId="{731C6110-A07D-47FB-BF55-219C0D34D9AB}" srcOrd="0" destOrd="0" presId="urn:microsoft.com/office/officeart/2008/layout/HorizontalMultiLevelHierarchy"/>
    <dgm:cxn modelId="{8EF6C70F-AAB8-4007-9695-E10AF75B5E13}" type="presOf" srcId="{0F711216-3680-484A-AF07-E7D95F71B84F}" destId="{FBF463EF-3E9D-41BB-BE05-1F922BD5CF19}" srcOrd="0" destOrd="0" presId="urn:microsoft.com/office/officeart/2008/layout/HorizontalMultiLevelHierarchy"/>
    <dgm:cxn modelId="{6AEBF1EC-B633-42C7-BFBB-136FD9E1CF9C}" type="presOf" srcId="{305C4525-CBAB-4C96-B8F1-26E319552092}" destId="{31124D76-1F2F-43C7-89A6-CC7E23318A9C}" srcOrd="0" destOrd="0" presId="urn:microsoft.com/office/officeart/2008/layout/HorizontalMultiLevelHierarchy"/>
    <dgm:cxn modelId="{BA0644AE-CAE6-4DF3-A6ED-94423AD0693D}" type="presOf" srcId="{0EFE7024-FA5E-4AC1-BE40-460EEBFFC3E2}" destId="{0BB5CD1C-56A8-462E-8DA7-7F265AB32719}" srcOrd="1" destOrd="0" presId="urn:microsoft.com/office/officeart/2008/layout/HorizontalMultiLevelHierarchy"/>
    <dgm:cxn modelId="{FDB009FA-FA61-4F7E-8FF4-4B6EA9EA25B6}" srcId="{FFC8D388-5BD8-41FB-AC08-7582994A0B43}" destId="{0F711216-3680-484A-AF07-E7D95F71B84F}" srcOrd="1" destOrd="0" parTransId="{24055825-3DE2-4698-9881-789A17C6BE9F}" sibTransId="{8A39BE63-D60F-4E95-BE72-34F5939B353D}"/>
    <dgm:cxn modelId="{0167970E-E95C-4B34-BFA5-C0CD45BBC1E3}" type="presOf" srcId="{AE10BA31-ACCF-460D-B53B-7B5BB7C1E806}" destId="{336108C1-639E-45A8-ABA2-F3A03089CA94}" srcOrd="0" destOrd="0" presId="urn:microsoft.com/office/officeart/2008/layout/HorizontalMultiLevelHierarchy"/>
    <dgm:cxn modelId="{96352E12-CAFA-494D-8498-96BAE5381AFB}" type="presOf" srcId="{AA31096D-87DD-4E45-96E0-34C1B21C34FA}" destId="{2A8A89AB-056A-4917-B376-4C77FC016B52}" srcOrd="0" destOrd="0" presId="urn:microsoft.com/office/officeart/2008/layout/HorizontalMultiLevelHierarchy"/>
    <dgm:cxn modelId="{62DC6E02-CB7A-4E8D-ABD8-DEB97E3B937F}" type="presOf" srcId="{7DA20B6A-3AE9-44CB-97CC-BC798D37C9CE}" destId="{7494D14B-9E41-40BB-8911-A5479534E0A3}" srcOrd="0" destOrd="0" presId="urn:microsoft.com/office/officeart/2008/layout/HorizontalMultiLevelHierarchy"/>
    <dgm:cxn modelId="{356545F1-FDA4-4D32-A3AF-C78A11601EAF}" type="presOf" srcId="{FD0F7F75-9382-4377-AEB0-29E04D0BD6E5}" destId="{8469AF4D-4C68-48B9-B21D-7F3B66B6D013}" srcOrd="0" destOrd="0" presId="urn:microsoft.com/office/officeart/2008/layout/HorizontalMultiLevelHierarchy"/>
    <dgm:cxn modelId="{A91A5DF6-CF66-4544-A5E4-AFC03BA92714}" srcId="{267601E8-EF38-4852-B497-F65510D42BE1}" destId="{AB175298-B803-4A2A-80A3-64B0C81D37A5}" srcOrd="0" destOrd="0" parTransId="{70D8C35D-2C3A-4DD9-86E2-30C59E292702}" sibTransId="{D01EAB3B-ECF8-4CAB-A3E0-CAAE32F5D3BC}"/>
    <dgm:cxn modelId="{F5BE7EB4-86B8-48A8-A11B-96F8AD4CAAFD}" type="presOf" srcId="{7C0976BF-CC39-4443-BA74-738D486D76CE}" destId="{A44000D5-3C05-4EF2-9B53-3DDF86F47D97}" srcOrd="1" destOrd="0" presId="urn:microsoft.com/office/officeart/2008/layout/HorizontalMultiLevelHierarchy"/>
    <dgm:cxn modelId="{FAD539D2-12C0-4E15-A0C1-7F9627AFFFD7}" type="presOf" srcId="{4E6C728E-2CB6-433C-B863-9EC37DB86690}" destId="{194C7D1F-03B6-4C21-B412-3C762C706F14}" srcOrd="0" destOrd="0" presId="urn:microsoft.com/office/officeart/2008/layout/HorizontalMultiLevelHierarchy"/>
    <dgm:cxn modelId="{C206710E-4F21-47C8-9617-EBD308A57437}" srcId="{0F711216-3680-484A-AF07-E7D95F71B84F}" destId="{11AB7E40-30ED-44E6-B6A5-FEF879D78791}" srcOrd="3" destOrd="0" parTransId="{AA31096D-87DD-4E45-96E0-34C1B21C34FA}" sibTransId="{309D7E9A-C0D7-446F-B666-A79B23C1C7AE}"/>
    <dgm:cxn modelId="{7AEBFEC6-9CE8-456F-9C2C-C9824093F015}" srcId="{9FDF846B-297C-4493-8D31-2009FB3DE4BF}" destId="{F736B27A-B109-4510-A407-A77717877509}" srcOrd="0" destOrd="0" parTransId="{2A79BD19-2393-413D-857E-1CED215E9333}" sibTransId="{F149134B-6716-4B99-B308-B52577965E2B}"/>
    <dgm:cxn modelId="{A3A118ED-7436-4996-938C-2A24E8849D2E}" type="presOf" srcId="{24055825-3DE2-4698-9881-789A17C6BE9F}" destId="{20FE6294-5B27-4831-88AF-6FDA59F2EC69}" srcOrd="0" destOrd="0" presId="urn:microsoft.com/office/officeart/2008/layout/HorizontalMultiLevelHierarchy"/>
    <dgm:cxn modelId="{457CCAA5-B297-4E6A-9FF0-FB3182DAE21D}" type="presOf" srcId="{AD239837-5406-4CEA-B8FB-E17E183F5B72}" destId="{FCF0A79F-F7A9-4B51-A27B-296F54645B35}" srcOrd="1" destOrd="0" presId="urn:microsoft.com/office/officeart/2008/layout/HorizontalMultiLevelHierarchy"/>
    <dgm:cxn modelId="{6BD14F11-EC5B-4AA9-B10A-DFF56F1A7200}" type="presOf" srcId="{B31C89F3-AAA4-443A-8AFC-B36E38C67F49}" destId="{D8B56755-65EF-4471-B548-A699D542D8E8}" srcOrd="0" destOrd="0" presId="urn:microsoft.com/office/officeart/2008/layout/HorizontalMultiLevelHierarchy"/>
    <dgm:cxn modelId="{221A40F5-1C59-418A-BD0E-F5FAA46C7014}" srcId="{F6B05C18-BA62-4B55-8232-3E8FCD170800}" destId="{FD0F7F75-9382-4377-AEB0-29E04D0BD6E5}" srcOrd="1" destOrd="0" parTransId="{C9679549-94A7-4407-9404-73219043C49B}" sibTransId="{D3974ACF-FEED-4A81-84C7-128618528A37}"/>
    <dgm:cxn modelId="{3040E957-885F-463E-B0F8-091916D19A65}" type="presOf" srcId="{20A72384-33DE-4C4F-81A2-354A292F77A5}" destId="{67A5C3EE-65A3-4D55-93F8-2B3279654882}" srcOrd="1" destOrd="0" presId="urn:microsoft.com/office/officeart/2008/layout/HorizontalMultiLevelHierarchy"/>
    <dgm:cxn modelId="{B8B65706-8419-48E9-91B4-2451A4FD29B2}" type="presOf" srcId="{250D8815-7A34-4E6E-BD56-1ACDF357DC2F}" destId="{836BE2F2-14D2-4554-A363-1C98D6DF0C5B}" srcOrd="0" destOrd="0" presId="urn:microsoft.com/office/officeart/2008/layout/HorizontalMultiLevelHierarchy"/>
    <dgm:cxn modelId="{970DC199-5A06-47D2-953B-6B44614A4F43}" type="presOf" srcId="{11AB7E40-30ED-44E6-B6A5-FEF879D78791}" destId="{7166B20A-514B-4DE1-9C68-E7E38F74ACAB}" srcOrd="0" destOrd="0" presId="urn:microsoft.com/office/officeart/2008/layout/HorizontalMultiLevelHierarchy"/>
    <dgm:cxn modelId="{15C65B27-E2F1-46B0-AA0E-B2F3395DF087}" srcId="{FFC8D388-5BD8-41FB-AC08-7582994A0B43}" destId="{9B1E92F6-ABB3-485E-8C2C-4B630EBD7003}" srcOrd="0" destOrd="0" parTransId="{0EFE7024-FA5E-4AC1-BE40-460EEBFFC3E2}" sibTransId="{16083B2F-BBB5-422B-828E-765681E179E0}"/>
    <dgm:cxn modelId="{36ABD256-0BBB-49AE-ACB8-3242E00A6A1C}" type="presOf" srcId="{4D36B295-189F-44D8-AC63-FB5F4857B153}" destId="{63500296-4443-49B0-96BE-8B7A26BF6849}" srcOrd="0" destOrd="0" presId="urn:microsoft.com/office/officeart/2008/layout/HorizontalMultiLevelHierarchy"/>
    <dgm:cxn modelId="{D79A3436-72F2-44BC-931E-BF45D3821492}" type="presOf" srcId="{0A97DC63-823E-4672-87D4-10EFC30CF956}" destId="{D0EF5343-82A0-4AF0-A81D-61402AA073D3}" srcOrd="0" destOrd="0" presId="urn:microsoft.com/office/officeart/2008/layout/HorizontalMultiLevelHierarchy"/>
    <dgm:cxn modelId="{60DF5C74-8208-4E55-AEEB-9C89E68FE54E}" type="presOf" srcId="{7C0976BF-CC39-4443-BA74-738D486D76CE}" destId="{95A12B4A-BE35-48B5-992D-E13658DD21FD}" srcOrd="0" destOrd="0" presId="urn:microsoft.com/office/officeart/2008/layout/HorizontalMultiLevelHierarchy"/>
    <dgm:cxn modelId="{14FC1BFA-4B12-485F-BE6A-00D315A403DB}" srcId="{0F711216-3680-484A-AF07-E7D95F71B84F}" destId="{4D36B295-189F-44D8-AC63-FB5F4857B153}" srcOrd="0" destOrd="0" parTransId="{4E6C728E-2CB6-433C-B863-9EC37DB86690}" sibTransId="{7AB7609D-0910-4FC9-A11B-FC088BC7AFC9}"/>
    <dgm:cxn modelId="{AB37A91B-60BD-454A-911B-F616626AD7D6}" type="presOf" srcId="{C9679549-94A7-4407-9404-73219043C49B}" destId="{55BF7BC7-A6CF-47C3-B87E-56D232A6B709}" srcOrd="1" destOrd="0" presId="urn:microsoft.com/office/officeart/2008/layout/HorizontalMultiLevelHierarchy"/>
    <dgm:cxn modelId="{95260072-74DF-4DE7-9EC1-3165F519ED64}" srcId="{F6B05C18-BA62-4B55-8232-3E8FCD170800}" destId="{BA4B515B-6FFC-4978-B769-ECF7738FB7E3}" srcOrd="0" destOrd="0" parTransId="{305C4525-CBAB-4C96-B8F1-26E319552092}" sibTransId="{773EF776-7D41-4384-A9F2-514EA0A99C6D}"/>
    <dgm:cxn modelId="{9B76036C-2C93-422D-BF43-B8D8CFEC5113}" type="presOf" srcId="{24055825-3DE2-4698-9881-789A17C6BE9F}" destId="{33819C09-31DD-4CC1-BB00-EFD46BC7EFFA}" srcOrd="1" destOrd="0" presId="urn:microsoft.com/office/officeart/2008/layout/HorizontalMultiLevelHierarchy"/>
    <dgm:cxn modelId="{E22DF54C-C9B2-4849-B4B9-A904C0CA076B}" type="presOf" srcId="{26B5B8E9-7AEF-44D1-B9C3-E664B98B72EE}" destId="{6EBC289E-D3CC-4991-B7C5-C8FB551C2242}" srcOrd="1" destOrd="0" presId="urn:microsoft.com/office/officeart/2008/layout/HorizontalMultiLevelHierarchy"/>
    <dgm:cxn modelId="{3283AB23-F402-403E-8494-469DE2ECBD6C}" type="presOf" srcId="{C9679549-94A7-4407-9404-73219043C49B}" destId="{45327DFE-F36E-4848-801A-A4C70335604D}" srcOrd="0" destOrd="0" presId="urn:microsoft.com/office/officeart/2008/layout/HorizontalMultiLevelHierarchy"/>
    <dgm:cxn modelId="{214BED67-FAD0-475E-8022-02255F08FDB9}" srcId="{0F711216-3680-484A-AF07-E7D95F71B84F}" destId="{9C4A4E82-1AC0-4E2F-9984-E2127FCE61DB}" srcOrd="1" destOrd="0" parTransId="{A9D4C7C5-BB22-4848-986F-C0AC430B36A2}" sibTransId="{97152CF0-B7CD-4DA5-A7AF-CC8EF353A59B}"/>
    <dgm:cxn modelId="{6D61D95C-8A65-451D-B6DF-8745B7F7D201}" type="presOf" srcId="{305C4525-CBAB-4C96-B8F1-26E319552092}" destId="{E5749F80-2CB3-4062-9E0D-8B2BF1BCB548}" srcOrd="1" destOrd="0" presId="urn:microsoft.com/office/officeart/2008/layout/HorizontalMultiLevelHierarchy"/>
    <dgm:cxn modelId="{F17DB783-1EF2-4E0F-9C4D-C7A3DA31C9E9}" srcId="{F736B27A-B109-4510-A407-A77717877509}" destId="{C3C00DCC-6479-4254-AD85-0F3BC63C9B73}" srcOrd="0" destOrd="0" parTransId="{AD239837-5406-4CEA-B8FB-E17E183F5B72}" sibTransId="{AF3A4F9F-D98F-4438-B39A-494C63CC5109}"/>
    <dgm:cxn modelId="{8312AD52-05FF-4FD0-AC5D-0A741064DE4B}" type="presOf" srcId="{9C4A4E82-1AC0-4E2F-9984-E2127FCE61DB}" destId="{C6B93A17-3C93-49C7-9F3C-D594E45F8C6E}" srcOrd="0" destOrd="0" presId="urn:microsoft.com/office/officeart/2008/layout/HorizontalMultiLevelHierarchy"/>
    <dgm:cxn modelId="{70712FDD-FAF9-4958-8B91-FD60F517E821}" srcId="{C3C00DCC-6479-4254-AD85-0F3BC63C9B73}" destId="{F6B05C18-BA62-4B55-8232-3E8FCD170800}" srcOrd="1" destOrd="0" parTransId="{A5C556D2-DAFD-475A-8CDB-C8C39344F316}" sibTransId="{F0FBA638-96B6-474F-809E-473722A6B279}"/>
    <dgm:cxn modelId="{BE5E2474-A02B-4CEE-A240-A03C39A3276B}" srcId="{C3C00DCC-6479-4254-AD85-0F3BC63C9B73}" destId="{96CB7137-1824-41C4-96A3-43FC6F481F77}" srcOrd="2" destOrd="0" parTransId="{20A72384-33DE-4C4F-81A2-354A292F77A5}" sibTransId="{C8A40DF8-2163-42BD-AC20-A66EC633EEA3}"/>
    <dgm:cxn modelId="{BAC82390-9671-495C-839A-DE8DDE771E65}" type="presOf" srcId="{0EFE7024-FA5E-4AC1-BE40-460EEBFFC3E2}" destId="{2618531E-B086-463E-AED7-B2D6E5CB132B}" srcOrd="0" destOrd="0" presId="urn:microsoft.com/office/officeart/2008/layout/HorizontalMultiLevelHierarchy"/>
    <dgm:cxn modelId="{F4307F68-FBE3-475D-AEDA-5C3D53F07E99}" type="presOf" srcId="{B31C89F3-AAA4-443A-8AFC-B36E38C67F49}" destId="{5949613B-C89E-424A-ACE8-626013B30361}" srcOrd="1" destOrd="0" presId="urn:microsoft.com/office/officeart/2008/layout/HorizontalMultiLevelHierarchy"/>
    <dgm:cxn modelId="{C06D3727-0C55-483E-B1E4-6F190AED2BEC}" srcId="{C3C00DCC-6479-4254-AD85-0F3BC63C9B73}" destId="{FFC8D388-5BD8-41FB-AC08-7582994A0B43}" srcOrd="0" destOrd="0" parTransId="{B31C89F3-AAA4-443A-8AFC-B36E38C67F49}" sibTransId="{DF941213-EA8F-4CF9-91AA-F0AAAE846438}"/>
    <dgm:cxn modelId="{AF31491D-8166-4139-8A31-648DBA25CF40}" type="presOf" srcId="{26B5B8E9-7AEF-44D1-B9C3-E664B98B72EE}" destId="{48DD4312-8CFF-4553-9DBD-6471D5383B2A}" srcOrd="0" destOrd="0" presId="urn:microsoft.com/office/officeart/2008/layout/HorizontalMultiLevelHierarchy"/>
    <dgm:cxn modelId="{9EBABF39-5FE1-4368-B49E-806C92C985C6}" type="presOf" srcId="{01EBA8DB-91EA-4ACD-BB84-6C91E8798E31}" destId="{DDE4193B-6C98-4EEA-B506-572F17252327}" srcOrd="0" destOrd="0" presId="urn:microsoft.com/office/officeart/2008/layout/HorizontalMultiLevelHierarchy"/>
    <dgm:cxn modelId="{7EE297A4-DE48-4E58-9D5C-6943F5C53FE2}" type="presOf" srcId="{4E6C728E-2CB6-433C-B863-9EC37DB86690}" destId="{3A0423F0-9ADF-463E-BF91-F888064181E8}" srcOrd="1" destOrd="0" presId="urn:microsoft.com/office/officeart/2008/layout/HorizontalMultiLevelHierarchy"/>
    <dgm:cxn modelId="{B798182F-DCD9-46C3-A87E-65BBDBDB6694}" srcId="{267601E8-EF38-4852-B497-F65510D42BE1}" destId="{7DA20B6A-3AE9-44CB-97CC-BC798D37C9CE}" srcOrd="1" destOrd="0" parTransId="{56E906EB-D402-459B-9B3E-07926BB40194}" sibTransId="{8F0A0089-BD71-4112-86D6-C7DCBCF473C7}"/>
    <dgm:cxn modelId="{5C01AC8A-43EA-416C-B9BB-AC52F46C1ECA}" type="presOf" srcId="{AB175298-B803-4A2A-80A3-64B0C81D37A5}" destId="{CBB57DC9-0B41-4FE8-8333-950D7D312C5F}" srcOrd="0" destOrd="0" presId="urn:microsoft.com/office/officeart/2008/layout/HorizontalMultiLevelHierarchy"/>
    <dgm:cxn modelId="{5ED4ACCD-289F-431A-AF9B-9184784AF6F5}" srcId="{F736B27A-B109-4510-A407-A77717877509}" destId="{267601E8-EF38-4852-B497-F65510D42BE1}" srcOrd="1" destOrd="0" parTransId="{26B5B8E9-7AEF-44D1-B9C3-E664B98B72EE}" sibTransId="{40A80241-D024-4588-88A9-2714CC5EF20C}"/>
    <dgm:cxn modelId="{15706BE1-3B1C-4B37-9629-039A139B3573}" type="presOf" srcId="{FD83974F-8C5E-4427-8F2A-E66A1A63C55F}" destId="{0B49241E-3A8E-48DE-AD0F-3A8AF95A2759}" srcOrd="1" destOrd="0" presId="urn:microsoft.com/office/officeart/2008/layout/HorizontalMultiLevelHierarchy"/>
    <dgm:cxn modelId="{7C208361-8BF1-427B-A39D-655F861D05C4}" type="presOf" srcId="{20A72384-33DE-4C4F-81A2-354A292F77A5}" destId="{FBB67566-C3F0-44CE-8B57-92EE1A93B5F6}" srcOrd="0" destOrd="0" presId="urn:microsoft.com/office/officeart/2008/layout/HorizontalMultiLevelHierarchy"/>
    <dgm:cxn modelId="{A59D9603-D01B-401A-ABEA-251E99B000A6}" type="presParOf" srcId="{002A39C3-F4EC-4BC2-B935-DD26E383AA34}" destId="{CCFDAF01-9AAF-4286-943F-EF9260561B44}" srcOrd="0" destOrd="0" presId="urn:microsoft.com/office/officeart/2008/layout/HorizontalMultiLevelHierarchy"/>
    <dgm:cxn modelId="{DCBC872B-3744-4E4C-A328-AD4668E3EB15}" type="presParOf" srcId="{CCFDAF01-9AAF-4286-943F-EF9260561B44}" destId="{731C6110-A07D-47FB-BF55-219C0D34D9AB}" srcOrd="0" destOrd="0" presId="urn:microsoft.com/office/officeart/2008/layout/HorizontalMultiLevelHierarchy"/>
    <dgm:cxn modelId="{0DEAE73D-A4B2-40E2-802F-871D53C4915E}" type="presParOf" srcId="{CCFDAF01-9AAF-4286-943F-EF9260561B44}" destId="{848595BE-AB94-40D8-914C-6647A2A95531}" srcOrd="1" destOrd="0" presId="urn:microsoft.com/office/officeart/2008/layout/HorizontalMultiLevelHierarchy"/>
    <dgm:cxn modelId="{49D94EB4-9141-4C26-A261-916DF0CC9790}" type="presParOf" srcId="{848595BE-AB94-40D8-914C-6647A2A95531}" destId="{57C9C3A4-BE7A-4F61-8954-BBEFB317B569}" srcOrd="0" destOrd="0" presId="urn:microsoft.com/office/officeart/2008/layout/HorizontalMultiLevelHierarchy"/>
    <dgm:cxn modelId="{F158FF26-23AE-43DD-BAE8-C9CF85976F7D}" type="presParOf" srcId="{57C9C3A4-BE7A-4F61-8954-BBEFB317B569}" destId="{FCF0A79F-F7A9-4B51-A27B-296F54645B35}" srcOrd="0" destOrd="0" presId="urn:microsoft.com/office/officeart/2008/layout/HorizontalMultiLevelHierarchy"/>
    <dgm:cxn modelId="{541C4FC9-2385-4EA8-9481-316A179D675E}" type="presParOf" srcId="{848595BE-AB94-40D8-914C-6647A2A95531}" destId="{EFE71197-EF78-4C4A-A8DC-DE6F984D8177}" srcOrd="1" destOrd="0" presId="urn:microsoft.com/office/officeart/2008/layout/HorizontalMultiLevelHierarchy"/>
    <dgm:cxn modelId="{32957974-C395-4943-8E56-4D8E331B7914}" type="presParOf" srcId="{EFE71197-EF78-4C4A-A8DC-DE6F984D8177}" destId="{46F06E31-9CE6-4C9B-A212-F333C20B8332}" srcOrd="0" destOrd="0" presId="urn:microsoft.com/office/officeart/2008/layout/HorizontalMultiLevelHierarchy"/>
    <dgm:cxn modelId="{EEB5C0B6-EE37-47CF-BC43-074D1CDE1077}" type="presParOf" srcId="{EFE71197-EF78-4C4A-A8DC-DE6F984D8177}" destId="{93C56FE7-2ABB-4102-BC98-8F50F8ECC2C6}" srcOrd="1" destOrd="0" presId="urn:microsoft.com/office/officeart/2008/layout/HorizontalMultiLevelHierarchy"/>
    <dgm:cxn modelId="{0913FFF8-2AC6-4717-9683-5EA5C05F4F2C}" type="presParOf" srcId="{93C56FE7-2ABB-4102-BC98-8F50F8ECC2C6}" destId="{D8B56755-65EF-4471-B548-A699D542D8E8}" srcOrd="0" destOrd="0" presId="urn:microsoft.com/office/officeart/2008/layout/HorizontalMultiLevelHierarchy"/>
    <dgm:cxn modelId="{C6A8B991-3EE9-4CE0-B336-E06F8C246DC5}" type="presParOf" srcId="{D8B56755-65EF-4471-B548-A699D542D8E8}" destId="{5949613B-C89E-424A-ACE8-626013B30361}" srcOrd="0" destOrd="0" presId="urn:microsoft.com/office/officeart/2008/layout/HorizontalMultiLevelHierarchy"/>
    <dgm:cxn modelId="{B25347E3-20A8-4BED-8282-263E59968255}" type="presParOf" srcId="{93C56FE7-2ABB-4102-BC98-8F50F8ECC2C6}" destId="{C815C609-7657-4BF8-88C9-5F9FC81E0C1C}" srcOrd="1" destOrd="0" presId="urn:microsoft.com/office/officeart/2008/layout/HorizontalMultiLevelHierarchy"/>
    <dgm:cxn modelId="{9EEAA4FF-C4E8-499A-94BE-D492ECD03817}" type="presParOf" srcId="{C815C609-7657-4BF8-88C9-5F9FC81E0C1C}" destId="{81561116-7BE2-4CF6-87E9-C0E4C64D80F5}" srcOrd="0" destOrd="0" presId="urn:microsoft.com/office/officeart/2008/layout/HorizontalMultiLevelHierarchy"/>
    <dgm:cxn modelId="{E5212C15-3766-4C61-8CE2-80E014E8C00B}" type="presParOf" srcId="{C815C609-7657-4BF8-88C9-5F9FC81E0C1C}" destId="{141CA2F0-0E8A-4F51-ACEF-E914A3A794DD}" srcOrd="1" destOrd="0" presId="urn:microsoft.com/office/officeart/2008/layout/HorizontalMultiLevelHierarchy"/>
    <dgm:cxn modelId="{C4E22FE3-C066-42F4-B1D4-0AD839A1EC7C}" type="presParOf" srcId="{141CA2F0-0E8A-4F51-ACEF-E914A3A794DD}" destId="{2618531E-B086-463E-AED7-B2D6E5CB132B}" srcOrd="0" destOrd="0" presId="urn:microsoft.com/office/officeart/2008/layout/HorizontalMultiLevelHierarchy"/>
    <dgm:cxn modelId="{0D848296-8D42-4519-9401-D8E540409DB6}" type="presParOf" srcId="{2618531E-B086-463E-AED7-B2D6E5CB132B}" destId="{0BB5CD1C-56A8-462E-8DA7-7F265AB32719}" srcOrd="0" destOrd="0" presId="urn:microsoft.com/office/officeart/2008/layout/HorizontalMultiLevelHierarchy"/>
    <dgm:cxn modelId="{F6B3C899-A5C8-4E94-B3BE-2E3FB50AFDED}" type="presParOf" srcId="{141CA2F0-0E8A-4F51-ACEF-E914A3A794DD}" destId="{EDA1987B-B027-4719-B9E8-7ADB68F2A606}" srcOrd="1" destOrd="0" presId="urn:microsoft.com/office/officeart/2008/layout/HorizontalMultiLevelHierarchy"/>
    <dgm:cxn modelId="{DF2D149C-9FD3-47A7-98FD-57DDE9118728}" type="presParOf" srcId="{EDA1987B-B027-4719-B9E8-7ADB68F2A606}" destId="{8F1B93C1-6037-426C-8D8E-CCE148A51928}" srcOrd="0" destOrd="0" presId="urn:microsoft.com/office/officeart/2008/layout/HorizontalMultiLevelHierarchy"/>
    <dgm:cxn modelId="{031DBA30-51A6-498B-B81C-4A0C582F3C4A}" type="presParOf" srcId="{EDA1987B-B027-4719-B9E8-7ADB68F2A606}" destId="{5FC879D5-B9CB-429C-BD1A-937FD1975CC8}" srcOrd="1" destOrd="0" presId="urn:microsoft.com/office/officeart/2008/layout/HorizontalMultiLevelHierarchy"/>
    <dgm:cxn modelId="{4CBE725C-B43F-4C5C-AC07-DE034022EE82}" type="presParOf" srcId="{141CA2F0-0E8A-4F51-ACEF-E914A3A794DD}" destId="{20FE6294-5B27-4831-88AF-6FDA59F2EC69}" srcOrd="2" destOrd="0" presId="urn:microsoft.com/office/officeart/2008/layout/HorizontalMultiLevelHierarchy"/>
    <dgm:cxn modelId="{81BF74EF-9AE5-44C0-B50C-670E1759E199}" type="presParOf" srcId="{20FE6294-5B27-4831-88AF-6FDA59F2EC69}" destId="{33819C09-31DD-4CC1-BB00-EFD46BC7EFFA}" srcOrd="0" destOrd="0" presId="urn:microsoft.com/office/officeart/2008/layout/HorizontalMultiLevelHierarchy"/>
    <dgm:cxn modelId="{72CC9B3D-7B13-4D50-A7C8-A512B732F41A}" type="presParOf" srcId="{141CA2F0-0E8A-4F51-ACEF-E914A3A794DD}" destId="{3516CD0B-05FB-44B1-82C2-DA1CBDC1E4FB}" srcOrd="3" destOrd="0" presId="urn:microsoft.com/office/officeart/2008/layout/HorizontalMultiLevelHierarchy"/>
    <dgm:cxn modelId="{95224C5A-4A3A-449B-9433-6A5D95F23D45}" type="presParOf" srcId="{3516CD0B-05FB-44B1-82C2-DA1CBDC1E4FB}" destId="{FBF463EF-3E9D-41BB-BE05-1F922BD5CF19}" srcOrd="0" destOrd="0" presId="urn:microsoft.com/office/officeart/2008/layout/HorizontalMultiLevelHierarchy"/>
    <dgm:cxn modelId="{18104D91-786D-403A-8427-A1FE46F1EE73}" type="presParOf" srcId="{3516CD0B-05FB-44B1-82C2-DA1CBDC1E4FB}" destId="{78A0E67D-0971-4851-91E6-F89002FDD32A}" srcOrd="1" destOrd="0" presId="urn:microsoft.com/office/officeart/2008/layout/HorizontalMultiLevelHierarchy"/>
    <dgm:cxn modelId="{4B28DD73-267D-483D-A112-5D08118A8FA2}" type="presParOf" srcId="{78A0E67D-0971-4851-91E6-F89002FDD32A}" destId="{194C7D1F-03B6-4C21-B412-3C762C706F14}" srcOrd="0" destOrd="0" presId="urn:microsoft.com/office/officeart/2008/layout/HorizontalMultiLevelHierarchy"/>
    <dgm:cxn modelId="{95E7E806-458A-4210-81CA-B8128E293148}" type="presParOf" srcId="{194C7D1F-03B6-4C21-B412-3C762C706F14}" destId="{3A0423F0-9ADF-463E-BF91-F888064181E8}" srcOrd="0" destOrd="0" presId="urn:microsoft.com/office/officeart/2008/layout/HorizontalMultiLevelHierarchy"/>
    <dgm:cxn modelId="{B21F9547-7256-40B4-BA3F-C218D92E0F84}" type="presParOf" srcId="{78A0E67D-0971-4851-91E6-F89002FDD32A}" destId="{171D41C3-3154-4310-8BF3-A01A9C6B9349}" srcOrd="1" destOrd="0" presId="urn:microsoft.com/office/officeart/2008/layout/HorizontalMultiLevelHierarchy"/>
    <dgm:cxn modelId="{5759180F-E74B-402B-963F-A9F09A6E2F53}" type="presParOf" srcId="{171D41C3-3154-4310-8BF3-A01A9C6B9349}" destId="{63500296-4443-49B0-96BE-8B7A26BF6849}" srcOrd="0" destOrd="0" presId="urn:microsoft.com/office/officeart/2008/layout/HorizontalMultiLevelHierarchy"/>
    <dgm:cxn modelId="{565A4451-5BE0-4D40-BBB1-72C09714C3DD}" type="presParOf" srcId="{171D41C3-3154-4310-8BF3-A01A9C6B9349}" destId="{9706DB56-2221-4FA8-B924-73A4AE9B08E5}" srcOrd="1" destOrd="0" presId="urn:microsoft.com/office/officeart/2008/layout/HorizontalMultiLevelHierarchy"/>
    <dgm:cxn modelId="{FFBCF3FD-E432-40F0-9CF8-245258C8E3FB}" type="presParOf" srcId="{78A0E67D-0971-4851-91E6-F89002FDD32A}" destId="{FABAAA32-4F5C-4429-9EEB-9B58AC157667}" srcOrd="2" destOrd="0" presId="urn:microsoft.com/office/officeart/2008/layout/HorizontalMultiLevelHierarchy"/>
    <dgm:cxn modelId="{EA4436C7-C188-4756-8472-3F073534B32B}" type="presParOf" srcId="{FABAAA32-4F5C-4429-9EEB-9B58AC157667}" destId="{CE6DA642-5D0E-4D86-94FD-ABBECB9379B2}" srcOrd="0" destOrd="0" presId="urn:microsoft.com/office/officeart/2008/layout/HorizontalMultiLevelHierarchy"/>
    <dgm:cxn modelId="{C89733A9-BE3E-42BF-B46F-976DE8578C9C}" type="presParOf" srcId="{78A0E67D-0971-4851-91E6-F89002FDD32A}" destId="{0D2B00D2-FB99-4CCE-A3B6-F9EBE6950388}" srcOrd="3" destOrd="0" presId="urn:microsoft.com/office/officeart/2008/layout/HorizontalMultiLevelHierarchy"/>
    <dgm:cxn modelId="{A2E72067-3C95-4256-A83F-31EFF2265C9D}" type="presParOf" srcId="{0D2B00D2-FB99-4CCE-A3B6-F9EBE6950388}" destId="{C6B93A17-3C93-49C7-9F3C-D594E45F8C6E}" srcOrd="0" destOrd="0" presId="urn:microsoft.com/office/officeart/2008/layout/HorizontalMultiLevelHierarchy"/>
    <dgm:cxn modelId="{B61D38B4-8865-4825-A847-1C4305149461}" type="presParOf" srcId="{0D2B00D2-FB99-4CCE-A3B6-F9EBE6950388}" destId="{46701501-BE56-49C1-A60B-4F24E3ADC0E0}" srcOrd="1" destOrd="0" presId="urn:microsoft.com/office/officeart/2008/layout/HorizontalMultiLevelHierarchy"/>
    <dgm:cxn modelId="{EE08BC79-34E8-4654-B94D-1600404F88C9}" type="presParOf" srcId="{78A0E67D-0971-4851-91E6-F89002FDD32A}" destId="{95A12B4A-BE35-48B5-992D-E13658DD21FD}" srcOrd="4" destOrd="0" presId="urn:microsoft.com/office/officeart/2008/layout/HorizontalMultiLevelHierarchy"/>
    <dgm:cxn modelId="{3792C52D-9FFE-460A-9957-45D8B158C2BF}" type="presParOf" srcId="{95A12B4A-BE35-48B5-992D-E13658DD21FD}" destId="{A44000D5-3C05-4EF2-9B53-3DDF86F47D97}" srcOrd="0" destOrd="0" presId="urn:microsoft.com/office/officeart/2008/layout/HorizontalMultiLevelHierarchy"/>
    <dgm:cxn modelId="{206EABFF-B032-4CB1-9B6F-4F9436A5A9A9}" type="presParOf" srcId="{78A0E67D-0971-4851-91E6-F89002FDD32A}" destId="{B4153141-1C11-4EFB-B6B9-B3A5EBCB569F}" srcOrd="5" destOrd="0" presId="urn:microsoft.com/office/officeart/2008/layout/HorizontalMultiLevelHierarchy"/>
    <dgm:cxn modelId="{0D3F40E4-8570-4789-8543-63C099FE8AED}" type="presParOf" srcId="{B4153141-1C11-4EFB-B6B9-B3A5EBCB569F}" destId="{DDE4193B-6C98-4EEA-B506-572F17252327}" srcOrd="0" destOrd="0" presId="urn:microsoft.com/office/officeart/2008/layout/HorizontalMultiLevelHierarchy"/>
    <dgm:cxn modelId="{F9A45744-5E0B-4417-8984-E3088321397A}" type="presParOf" srcId="{B4153141-1C11-4EFB-B6B9-B3A5EBCB569F}" destId="{74AC64CA-74E6-4D40-8099-3418C9C5144C}" srcOrd="1" destOrd="0" presId="urn:microsoft.com/office/officeart/2008/layout/HorizontalMultiLevelHierarchy"/>
    <dgm:cxn modelId="{EB525706-D58D-4A20-AB93-CBFC17DC4DA0}" type="presParOf" srcId="{78A0E67D-0971-4851-91E6-F89002FDD32A}" destId="{2A8A89AB-056A-4917-B376-4C77FC016B52}" srcOrd="6" destOrd="0" presId="urn:microsoft.com/office/officeart/2008/layout/HorizontalMultiLevelHierarchy"/>
    <dgm:cxn modelId="{29F0641D-84FC-4731-AD5D-6FA91CC4EC8B}" type="presParOf" srcId="{2A8A89AB-056A-4917-B376-4C77FC016B52}" destId="{89927CC8-E2A6-41BC-A7B7-35A7E61A6407}" srcOrd="0" destOrd="0" presId="urn:microsoft.com/office/officeart/2008/layout/HorizontalMultiLevelHierarchy"/>
    <dgm:cxn modelId="{51E788B8-7172-4048-ABA7-FF021A33CB5E}" type="presParOf" srcId="{78A0E67D-0971-4851-91E6-F89002FDD32A}" destId="{2703512D-FCC5-467F-8D99-1B9836922C24}" srcOrd="7" destOrd="0" presId="urn:microsoft.com/office/officeart/2008/layout/HorizontalMultiLevelHierarchy"/>
    <dgm:cxn modelId="{B5407BEC-5ACC-49CE-8F0D-9C390EB62537}" type="presParOf" srcId="{2703512D-FCC5-467F-8D99-1B9836922C24}" destId="{7166B20A-514B-4DE1-9C68-E7E38F74ACAB}" srcOrd="0" destOrd="0" presId="urn:microsoft.com/office/officeart/2008/layout/HorizontalMultiLevelHierarchy"/>
    <dgm:cxn modelId="{55EF5102-E99B-4058-963A-94AD1A56DB1D}" type="presParOf" srcId="{2703512D-FCC5-467F-8D99-1B9836922C24}" destId="{947C103A-58EA-4EB6-B7A7-71243202D5EE}" srcOrd="1" destOrd="0" presId="urn:microsoft.com/office/officeart/2008/layout/HorizontalMultiLevelHierarchy"/>
    <dgm:cxn modelId="{118304AB-D61C-4D91-8636-C6C00C8BAEF3}" type="presParOf" srcId="{93C56FE7-2ABB-4102-BC98-8F50F8ECC2C6}" destId="{655801E8-9456-4E77-BF4C-04AD1BC3007F}" srcOrd="2" destOrd="0" presId="urn:microsoft.com/office/officeart/2008/layout/HorizontalMultiLevelHierarchy"/>
    <dgm:cxn modelId="{BAB7560F-0097-4041-86FE-93568BE6073A}" type="presParOf" srcId="{655801E8-9456-4E77-BF4C-04AD1BC3007F}" destId="{60A16202-753E-4202-902D-F14ACF13DE08}" srcOrd="0" destOrd="0" presId="urn:microsoft.com/office/officeart/2008/layout/HorizontalMultiLevelHierarchy"/>
    <dgm:cxn modelId="{04C7C314-6642-4431-A102-6734A46C56BC}" type="presParOf" srcId="{93C56FE7-2ABB-4102-BC98-8F50F8ECC2C6}" destId="{9878ADAE-5C0F-45C4-9A79-E0570E256C04}" srcOrd="3" destOrd="0" presId="urn:microsoft.com/office/officeart/2008/layout/HorizontalMultiLevelHierarchy"/>
    <dgm:cxn modelId="{7195C4FA-E902-482B-A805-832D43DB3867}" type="presParOf" srcId="{9878ADAE-5C0F-45C4-9A79-E0570E256C04}" destId="{9CE803B2-80A6-4495-90A3-4E5EB5F588A6}" srcOrd="0" destOrd="0" presId="urn:microsoft.com/office/officeart/2008/layout/HorizontalMultiLevelHierarchy"/>
    <dgm:cxn modelId="{D9A4ADDF-67A0-41A0-B8D9-27F7A714FF8A}" type="presParOf" srcId="{9878ADAE-5C0F-45C4-9A79-E0570E256C04}" destId="{B2BCC679-7236-4623-B6BA-4885358F9B8F}" srcOrd="1" destOrd="0" presId="urn:microsoft.com/office/officeart/2008/layout/HorizontalMultiLevelHierarchy"/>
    <dgm:cxn modelId="{0C07E89E-95A5-48D9-805F-8C4D4E72507F}" type="presParOf" srcId="{B2BCC679-7236-4623-B6BA-4885358F9B8F}" destId="{31124D76-1F2F-43C7-89A6-CC7E23318A9C}" srcOrd="0" destOrd="0" presId="urn:microsoft.com/office/officeart/2008/layout/HorizontalMultiLevelHierarchy"/>
    <dgm:cxn modelId="{9283E57F-1FAA-40C6-A047-354EE8C54E21}" type="presParOf" srcId="{31124D76-1F2F-43C7-89A6-CC7E23318A9C}" destId="{E5749F80-2CB3-4062-9E0D-8B2BF1BCB548}" srcOrd="0" destOrd="0" presId="urn:microsoft.com/office/officeart/2008/layout/HorizontalMultiLevelHierarchy"/>
    <dgm:cxn modelId="{8314815B-52D9-43A5-8BB0-792B694A3CB9}" type="presParOf" srcId="{B2BCC679-7236-4623-B6BA-4885358F9B8F}" destId="{6BF41C26-A06A-4AED-BBAC-AEFC65C65D82}" srcOrd="1" destOrd="0" presId="urn:microsoft.com/office/officeart/2008/layout/HorizontalMultiLevelHierarchy"/>
    <dgm:cxn modelId="{683E3997-20F3-4301-9F5E-A8E51F8660DB}" type="presParOf" srcId="{6BF41C26-A06A-4AED-BBAC-AEFC65C65D82}" destId="{2D1822E5-9062-4096-9E4C-F6DD3BA02EE1}" srcOrd="0" destOrd="0" presId="urn:microsoft.com/office/officeart/2008/layout/HorizontalMultiLevelHierarchy"/>
    <dgm:cxn modelId="{118A1223-7DE0-433E-811C-AB5104C1656B}" type="presParOf" srcId="{6BF41C26-A06A-4AED-BBAC-AEFC65C65D82}" destId="{852D5A7F-9C8A-4A0E-8176-09C9774B1505}" srcOrd="1" destOrd="0" presId="urn:microsoft.com/office/officeart/2008/layout/HorizontalMultiLevelHierarchy"/>
    <dgm:cxn modelId="{E3CB57B3-9B32-4753-AD28-EDE3C7CFFF50}" type="presParOf" srcId="{B2BCC679-7236-4623-B6BA-4885358F9B8F}" destId="{45327DFE-F36E-4848-801A-A4C70335604D}" srcOrd="2" destOrd="0" presId="urn:microsoft.com/office/officeart/2008/layout/HorizontalMultiLevelHierarchy"/>
    <dgm:cxn modelId="{E108514C-F19E-4E45-AD64-3D2B83F3C458}" type="presParOf" srcId="{45327DFE-F36E-4848-801A-A4C70335604D}" destId="{55BF7BC7-A6CF-47C3-B87E-56D232A6B709}" srcOrd="0" destOrd="0" presId="urn:microsoft.com/office/officeart/2008/layout/HorizontalMultiLevelHierarchy"/>
    <dgm:cxn modelId="{8F8A54C5-A2F8-48A5-80A4-F856F7130993}" type="presParOf" srcId="{B2BCC679-7236-4623-B6BA-4885358F9B8F}" destId="{01B504F7-518C-4FC3-B66E-7850EC6C9D92}" srcOrd="3" destOrd="0" presId="urn:microsoft.com/office/officeart/2008/layout/HorizontalMultiLevelHierarchy"/>
    <dgm:cxn modelId="{5B11209C-8F2F-4A77-9168-55F1380C5627}" type="presParOf" srcId="{01B504F7-518C-4FC3-B66E-7850EC6C9D92}" destId="{8469AF4D-4C68-48B9-B21D-7F3B66B6D013}" srcOrd="0" destOrd="0" presId="urn:microsoft.com/office/officeart/2008/layout/HorizontalMultiLevelHierarchy"/>
    <dgm:cxn modelId="{B8D8E44D-9E4C-4CB5-8B8B-498C8E33FDA5}" type="presParOf" srcId="{01B504F7-518C-4FC3-B66E-7850EC6C9D92}" destId="{D23093E9-508A-4B58-9014-62C214D3E1C6}" srcOrd="1" destOrd="0" presId="urn:microsoft.com/office/officeart/2008/layout/HorizontalMultiLevelHierarchy"/>
    <dgm:cxn modelId="{E1432C00-BB62-4048-A5DD-A788127E4BE0}" type="presParOf" srcId="{93C56FE7-2ABB-4102-BC98-8F50F8ECC2C6}" destId="{FBB67566-C3F0-44CE-8B57-92EE1A93B5F6}" srcOrd="4" destOrd="0" presId="urn:microsoft.com/office/officeart/2008/layout/HorizontalMultiLevelHierarchy"/>
    <dgm:cxn modelId="{47534EFB-D22F-499A-95FB-DF05CDCF54A4}" type="presParOf" srcId="{FBB67566-C3F0-44CE-8B57-92EE1A93B5F6}" destId="{67A5C3EE-65A3-4D55-93F8-2B3279654882}" srcOrd="0" destOrd="0" presId="urn:microsoft.com/office/officeart/2008/layout/HorizontalMultiLevelHierarchy"/>
    <dgm:cxn modelId="{D37CB00D-B0EC-4080-96E8-DB7BF3EA8663}" type="presParOf" srcId="{93C56FE7-2ABB-4102-BC98-8F50F8ECC2C6}" destId="{5B609A0B-76EF-4BE1-A8A4-3490E2EDE451}" srcOrd="5" destOrd="0" presId="urn:microsoft.com/office/officeart/2008/layout/HorizontalMultiLevelHierarchy"/>
    <dgm:cxn modelId="{AA6EEE36-D41A-4EED-8532-71E6F823F7FA}" type="presParOf" srcId="{5B609A0B-76EF-4BE1-A8A4-3490E2EDE451}" destId="{69EC96F5-1120-42F6-A64E-909A8E410475}" srcOrd="0" destOrd="0" presId="urn:microsoft.com/office/officeart/2008/layout/HorizontalMultiLevelHierarchy"/>
    <dgm:cxn modelId="{74906111-33D3-40E2-BF6F-7C3FD0FB8170}" type="presParOf" srcId="{5B609A0B-76EF-4BE1-A8A4-3490E2EDE451}" destId="{409FC96D-4D69-4E09-BDD2-91B2AA53FA5B}" srcOrd="1" destOrd="0" presId="urn:microsoft.com/office/officeart/2008/layout/HorizontalMultiLevelHierarchy"/>
    <dgm:cxn modelId="{6B35C004-A8CC-48F3-895F-7B47F3A3BD58}" type="presParOf" srcId="{409FC96D-4D69-4E09-BDD2-91B2AA53FA5B}" destId="{E2287E31-9278-4793-8F69-17977A6F2E35}" srcOrd="0" destOrd="0" presId="urn:microsoft.com/office/officeart/2008/layout/HorizontalMultiLevelHierarchy"/>
    <dgm:cxn modelId="{D98F3AF4-8634-4CEC-BE36-EF7E086D2C8F}" type="presParOf" srcId="{E2287E31-9278-4793-8F69-17977A6F2E35}" destId="{0B49241E-3A8E-48DE-AD0F-3A8AF95A2759}" srcOrd="0" destOrd="0" presId="urn:microsoft.com/office/officeart/2008/layout/HorizontalMultiLevelHierarchy"/>
    <dgm:cxn modelId="{6DA9F70F-B5DC-4074-B298-6C9773AB072B}" type="presParOf" srcId="{409FC96D-4D69-4E09-BDD2-91B2AA53FA5B}" destId="{FF4A58DF-A35A-49BB-BC12-7ECF124935C1}" srcOrd="1" destOrd="0" presId="urn:microsoft.com/office/officeart/2008/layout/HorizontalMultiLevelHierarchy"/>
    <dgm:cxn modelId="{2F8CA7EB-F82F-4D17-A1FA-21D70590A806}" type="presParOf" srcId="{FF4A58DF-A35A-49BB-BC12-7ECF124935C1}" destId="{336108C1-639E-45A8-ABA2-F3A03089CA94}" srcOrd="0" destOrd="0" presId="urn:microsoft.com/office/officeart/2008/layout/HorizontalMultiLevelHierarchy"/>
    <dgm:cxn modelId="{C8FFA80E-7FDF-411E-80F0-377F20CFCAF8}" type="presParOf" srcId="{FF4A58DF-A35A-49BB-BC12-7ECF124935C1}" destId="{181795A3-BB6D-4EFE-BE7B-B360AF27A04D}" srcOrd="1" destOrd="0" presId="urn:microsoft.com/office/officeart/2008/layout/HorizontalMultiLevelHierarchy"/>
    <dgm:cxn modelId="{6968BCA6-887E-49C9-AFE6-E092BF4E4754}" type="presParOf" srcId="{409FC96D-4D69-4E09-BDD2-91B2AA53FA5B}" destId="{D0EF5343-82A0-4AF0-A81D-61402AA073D3}" srcOrd="2" destOrd="0" presId="urn:microsoft.com/office/officeart/2008/layout/HorizontalMultiLevelHierarchy"/>
    <dgm:cxn modelId="{0EBF157B-B256-4A60-8DDB-4B718C3B0923}" type="presParOf" srcId="{D0EF5343-82A0-4AF0-A81D-61402AA073D3}" destId="{5B350F36-BEC0-434E-B58F-E48259629189}" srcOrd="0" destOrd="0" presId="urn:microsoft.com/office/officeart/2008/layout/HorizontalMultiLevelHierarchy"/>
    <dgm:cxn modelId="{7ADD1B09-5E45-454F-AE09-4710A7E87583}" type="presParOf" srcId="{409FC96D-4D69-4E09-BDD2-91B2AA53FA5B}" destId="{1AA4227C-2C34-4520-9056-D191EDE550DE}" srcOrd="3" destOrd="0" presId="urn:microsoft.com/office/officeart/2008/layout/HorizontalMultiLevelHierarchy"/>
    <dgm:cxn modelId="{D369409E-F555-40C8-A4E2-724E83A79D65}" type="presParOf" srcId="{1AA4227C-2C34-4520-9056-D191EDE550DE}" destId="{836BE2F2-14D2-4554-A363-1C98D6DF0C5B}" srcOrd="0" destOrd="0" presId="urn:microsoft.com/office/officeart/2008/layout/HorizontalMultiLevelHierarchy"/>
    <dgm:cxn modelId="{00BBE33D-D4CB-4156-B7AD-84DF16D528FD}" type="presParOf" srcId="{1AA4227C-2C34-4520-9056-D191EDE550DE}" destId="{D8F02F80-13EC-475C-875C-BFFEB7ABDF9B}" srcOrd="1" destOrd="0" presId="urn:microsoft.com/office/officeart/2008/layout/HorizontalMultiLevelHierarchy"/>
    <dgm:cxn modelId="{0812A836-1A20-49D5-B490-4DB17D53428A}" type="presParOf" srcId="{848595BE-AB94-40D8-914C-6647A2A95531}" destId="{48DD4312-8CFF-4553-9DBD-6471D5383B2A}" srcOrd="2" destOrd="0" presId="urn:microsoft.com/office/officeart/2008/layout/HorizontalMultiLevelHierarchy"/>
    <dgm:cxn modelId="{59867C66-62E8-4AAC-AF68-C950AD0394E6}" type="presParOf" srcId="{48DD4312-8CFF-4553-9DBD-6471D5383B2A}" destId="{6EBC289E-D3CC-4991-B7C5-C8FB551C2242}" srcOrd="0" destOrd="0" presId="urn:microsoft.com/office/officeart/2008/layout/HorizontalMultiLevelHierarchy"/>
    <dgm:cxn modelId="{EFB80BE1-619C-4969-86E6-73D7D2489A0D}" type="presParOf" srcId="{848595BE-AB94-40D8-914C-6647A2A95531}" destId="{32A70FEE-772A-453A-A1EC-46AFE429BCAC}" srcOrd="3" destOrd="0" presId="urn:microsoft.com/office/officeart/2008/layout/HorizontalMultiLevelHierarchy"/>
    <dgm:cxn modelId="{C3AAA6DF-C5B1-4E59-9EA1-363A069E8376}" type="presParOf" srcId="{32A70FEE-772A-453A-A1EC-46AFE429BCAC}" destId="{AD1D29ED-09B1-4C71-91BD-80A3EF6114AF}" srcOrd="0" destOrd="0" presId="urn:microsoft.com/office/officeart/2008/layout/HorizontalMultiLevelHierarchy"/>
    <dgm:cxn modelId="{D1165971-78C2-4C49-847B-05F1D657D0CA}" type="presParOf" srcId="{32A70FEE-772A-453A-A1EC-46AFE429BCAC}" destId="{BF08157F-A494-4906-9066-A836218B4081}" srcOrd="1" destOrd="0" presId="urn:microsoft.com/office/officeart/2008/layout/HorizontalMultiLevelHierarchy"/>
    <dgm:cxn modelId="{E8074D5B-ECE8-454F-8CC9-FBCDFECBBA93}" type="presParOf" srcId="{BF08157F-A494-4906-9066-A836218B4081}" destId="{1F046909-542D-45FA-9EBC-3FFEE4E1CAE5}" srcOrd="0" destOrd="0" presId="urn:microsoft.com/office/officeart/2008/layout/HorizontalMultiLevelHierarchy"/>
    <dgm:cxn modelId="{89891FB5-D050-4717-BFFA-0AB33D1866BA}" type="presParOf" srcId="{1F046909-542D-45FA-9EBC-3FFEE4E1CAE5}" destId="{D36A3127-2C0F-4AB1-B5CA-8F22FC8A96DC}" srcOrd="0" destOrd="0" presId="urn:microsoft.com/office/officeart/2008/layout/HorizontalMultiLevelHierarchy"/>
    <dgm:cxn modelId="{C19AA21F-A33C-4ED5-920B-780B66AC5E4A}" type="presParOf" srcId="{BF08157F-A494-4906-9066-A836218B4081}" destId="{C7A4E7DD-C710-4FE2-8B95-0EE97327E8D6}" srcOrd="1" destOrd="0" presId="urn:microsoft.com/office/officeart/2008/layout/HorizontalMultiLevelHierarchy"/>
    <dgm:cxn modelId="{F80B06B3-E96B-475E-9509-06302EA6F354}" type="presParOf" srcId="{C7A4E7DD-C710-4FE2-8B95-0EE97327E8D6}" destId="{CBB57DC9-0B41-4FE8-8333-950D7D312C5F}" srcOrd="0" destOrd="0" presId="urn:microsoft.com/office/officeart/2008/layout/HorizontalMultiLevelHierarchy"/>
    <dgm:cxn modelId="{E06003FF-8277-4F32-BB9F-611AEF3CC25D}" type="presParOf" srcId="{C7A4E7DD-C710-4FE2-8B95-0EE97327E8D6}" destId="{63BAB0F7-D53B-4AE0-8B4F-CF7B3536F50B}" srcOrd="1" destOrd="0" presId="urn:microsoft.com/office/officeart/2008/layout/HorizontalMultiLevelHierarchy"/>
    <dgm:cxn modelId="{F42DF46A-FF8F-44E6-9E07-C5376F30F43E}" type="presParOf" srcId="{BF08157F-A494-4906-9066-A836218B4081}" destId="{36F6A4FA-F4E5-4860-89B5-0FFC23C97654}" srcOrd="2" destOrd="0" presId="urn:microsoft.com/office/officeart/2008/layout/HorizontalMultiLevelHierarchy"/>
    <dgm:cxn modelId="{D72406AA-9AC5-4655-B479-3B9107F4B2BD}" type="presParOf" srcId="{36F6A4FA-F4E5-4860-89B5-0FFC23C97654}" destId="{AD31BE09-EA02-4146-A4FD-AC67885550AA}" srcOrd="0" destOrd="0" presId="urn:microsoft.com/office/officeart/2008/layout/HorizontalMultiLevelHierarchy"/>
    <dgm:cxn modelId="{B30596D0-DA89-4435-B9D8-A4F8D64FF2BE}" type="presParOf" srcId="{BF08157F-A494-4906-9066-A836218B4081}" destId="{68267D2D-91D9-4B44-AA9E-375B728E4347}" srcOrd="3" destOrd="0" presId="urn:microsoft.com/office/officeart/2008/layout/HorizontalMultiLevelHierarchy"/>
    <dgm:cxn modelId="{54192E78-76DB-44F9-8735-5B95C4E21470}" type="presParOf" srcId="{68267D2D-91D9-4B44-AA9E-375B728E4347}" destId="{7494D14B-9E41-40BB-8911-A5479534E0A3}" srcOrd="0" destOrd="0" presId="urn:microsoft.com/office/officeart/2008/layout/HorizontalMultiLevelHierarchy"/>
    <dgm:cxn modelId="{4394262E-4EF1-4C2B-88CA-84DF4B00235C}" type="presParOf" srcId="{68267D2D-91D9-4B44-AA9E-375B728E4347}" destId="{270A6E59-7168-4A99-B987-0EA6F9984A94}" srcOrd="1" destOrd="0" presId="urn:microsoft.com/office/officeart/2008/layout/HorizontalMultiLevelHierarchy"/>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F6A4FA-F4E5-4860-89B5-0FFC23C97654}">
      <dsp:nvSpPr>
        <dsp:cNvPr id="0" name=""/>
        <dsp:cNvSpPr/>
      </dsp:nvSpPr>
      <dsp:spPr>
        <a:xfrm>
          <a:off x="2518931" y="4112645"/>
          <a:ext cx="304682" cy="290284"/>
        </a:xfrm>
        <a:custGeom>
          <a:avLst/>
          <a:gdLst/>
          <a:ahLst/>
          <a:cxnLst/>
          <a:rect l="0" t="0" r="0" b="0"/>
          <a:pathLst>
            <a:path>
              <a:moveTo>
                <a:pt x="0" y="0"/>
              </a:moveTo>
              <a:lnTo>
                <a:pt x="152341" y="0"/>
              </a:lnTo>
              <a:lnTo>
                <a:pt x="152341" y="290284"/>
              </a:lnTo>
              <a:lnTo>
                <a:pt x="304682" y="290284"/>
              </a:lnTo>
            </a:path>
          </a:pathLst>
        </a:custGeom>
        <a:noFill/>
        <a:ln w="25400" cap="flat" cmpd="sng" algn="ctr">
          <a:solidFill>
            <a:schemeClr val="accent5">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660751" y="4247267"/>
        <a:ext cx="21041" cy="21041"/>
      </dsp:txXfrm>
    </dsp:sp>
    <dsp:sp modelId="{1F046909-542D-45FA-9EBC-3FFEE4E1CAE5}">
      <dsp:nvSpPr>
        <dsp:cNvPr id="0" name=""/>
        <dsp:cNvSpPr/>
      </dsp:nvSpPr>
      <dsp:spPr>
        <a:xfrm>
          <a:off x="2518931" y="3822361"/>
          <a:ext cx="304682" cy="290284"/>
        </a:xfrm>
        <a:custGeom>
          <a:avLst/>
          <a:gdLst/>
          <a:ahLst/>
          <a:cxnLst/>
          <a:rect l="0" t="0" r="0" b="0"/>
          <a:pathLst>
            <a:path>
              <a:moveTo>
                <a:pt x="0" y="290284"/>
              </a:moveTo>
              <a:lnTo>
                <a:pt x="152341" y="290284"/>
              </a:lnTo>
              <a:lnTo>
                <a:pt x="152341" y="0"/>
              </a:lnTo>
              <a:lnTo>
                <a:pt x="304682" y="0"/>
              </a:lnTo>
            </a:path>
          </a:pathLst>
        </a:custGeom>
        <a:noFill/>
        <a:ln w="25400" cap="flat" cmpd="sng" algn="ctr">
          <a:solidFill>
            <a:schemeClr val="accent5">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660751" y="3956982"/>
        <a:ext cx="21041" cy="21041"/>
      </dsp:txXfrm>
    </dsp:sp>
    <dsp:sp modelId="{48DD4312-8CFF-4553-9DBD-6471D5383B2A}">
      <dsp:nvSpPr>
        <dsp:cNvPr id="0" name=""/>
        <dsp:cNvSpPr/>
      </dsp:nvSpPr>
      <dsp:spPr>
        <a:xfrm>
          <a:off x="690835" y="3005235"/>
          <a:ext cx="304682" cy="1107410"/>
        </a:xfrm>
        <a:custGeom>
          <a:avLst/>
          <a:gdLst/>
          <a:ahLst/>
          <a:cxnLst/>
          <a:rect l="0" t="0" r="0" b="0"/>
          <a:pathLst>
            <a:path>
              <a:moveTo>
                <a:pt x="0" y="0"/>
              </a:moveTo>
              <a:lnTo>
                <a:pt x="152341" y="0"/>
              </a:lnTo>
              <a:lnTo>
                <a:pt x="152341" y="1107410"/>
              </a:lnTo>
              <a:lnTo>
                <a:pt x="304682" y="110741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814462" y="3530226"/>
        <a:ext cx="57427" cy="57427"/>
      </dsp:txXfrm>
    </dsp:sp>
    <dsp:sp modelId="{D0EF5343-82A0-4AF0-A81D-61402AA073D3}">
      <dsp:nvSpPr>
        <dsp:cNvPr id="0" name=""/>
        <dsp:cNvSpPr/>
      </dsp:nvSpPr>
      <dsp:spPr>
        <a:xfrm>
          <a:off x="4347027" y="3135415"/>
          <a:ext cx="304682" cy="290284"/>
        </a:xfrm>
        <a:custGeom>
          <a:avLst/>
          <a:gdLst/>
          <a:ahLst/>
          <a:cxnLst/>
          <a:rect l="0" t="0" r="0" b="0"/>
          <a:pathLst>
            <a:path>
              <a:moveTo>
                <a:pt x="0" y="0"/>
              </a:moveTo>
              <a:lnTo>
                <a:pt x="152341" y="0"/>
              </a:lnTo>
              <a:lnTo>
                <a:pt x="152341" y="290284"/>
              </a:lnTo>
              <a:lnTo>
                <a:pt x="304682" y="290284"/>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3270037"/>
        <a:ext cx="21041" cy="21041"/>
      </dsp:txXfrm>
    </dsp:sp>
    <dsp:sp modelId="{E2287E31-9278-4793-8F69-17977A6F2E35}">
      <dsp:nvSpPr>
        <dsp:cNvPr id="0" name=""/>
        <dsp:cNvSpPr/>
      </dsp:nvSpPr>
      <dsp:spPr>
        <a:xfrm>
          <a:off x="4347027" y="2845130"/>
          <a:ext cx="304682" cy="290284"/>
        </a:xfrm>
        <a:custGeom>
          <a:avLst/>
          <a:gdLst/>
          <a:ahLst/>
          <a:cxnLst/>
          <a:rect l="0" t="0" r="0" b="0"/>
          <a:pathLst>
            <a:path>
              <a:moveTo>
                <a:pt x="0" y="290284"/>
              </a:moveTo>
              <a:lnTo>
                <a:pt x="152341" y="290284"/>
              </a:lnTo>
              <a:lnTo>
                <a:pt x="152341" y="0"/>
              </a:lnTo>
              <a:lnTo>
                <a:pt x="304682" y="0"/>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2979752"/>
        <a:ext cx="21041" cy="21041"/>
      </dsp:txXfrm>
    </dsp:sp>
    <dsp:sp modelId="{FBB67566-C3F0-44CE-8B57-92EE1A93B5F6}">
      <dsp:nvSpPr>
        <dsp:cNvPr id="0" name=""/>
        <dsp:cNvSpPr/>
      </dsp:nvSpPr>
      <dsp:spPr>
        <a:xfrm>
          <a:off x="2518931" y="1897825"/>
          <a:ext cx="304682" cy="1237590"/>
        </a:xfrm>
        <a:custGeom>
          <a:avLst/>
          <a:gdLst/>
          <a:ahLst/>
          <a:cxnLst/>
          <a:rect l="0" t="0" r="0" b="0"/>
          <a:pathLst>
            <a:path>
              <a:moveTo>
                <a:pt x="0" y="0"/>
              </a:moveTo>
              <a:lnTo>
                <a:pt x="152341" y="0"/>
              </a:lnTo>
              <a:lnTo>
                <a:pt x="152341" y="1237590"/>
              </a:lnTo>
              <a:lnTo>
                <a:pt x="304682" y="1237590"/>
              </a:lnTo>
            </a:path>
          </a:pathLst>
        </a:custGeom>
        <a:noFill/>
        <a:ln w="25400" cap="flat" cmpd="sng" algn="ctr">
          <a:solidFill>
            <a:schemeClr val="accent5">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639409" y="2484756"/>
        <a:ext cx="63727" cy="63727"/>
      </dsp:txXfrm>
    </dsp:sp>
    <dsp:sp modelId="{45327DFE-F36E-4848-801A-A4C70335604D}">
      <dsp:nvSpPr>
        <dsp:cNvPr id="0" name=""/>
        <dsp:cNvSpPr/>
      </dsp:nvSpPr>
      <dsp:spPr>
        <a:xfrm>
          <a:off x="4347027" y="1974277"/>
          <a:ext cx="304682" cy="290284"/>
        </a:xfrm>
        <a:custGeom>
          <a:avLst/>
          <a:gdLst/>
          <a:ahLst/>
          <a:cxnLst/>
          <a:rect l="0" t="0" r="0" b="0"/>
          <a:pathLst>
            <a:path>
              <a:moveTo>
                <a:pt x="0" y="0"/>
              </a:moveTo>
              <a:lnTo>
                <a:pt x="152341" y="0"/>
              </a:lnTo>
              <a:lnTo>
                <a:pt x="152341" y="290284"/>
              </a:lnTo>
              <a:lnTo>
                <a:pt x="304682" y="290284"/>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2108898"/>
        <a:ext cx="21041" cy="21041"/>
      </dsp:txXfrm>
    </dsp:sp>
    <dsp:sp modelId="{31124D76-1F2F-43C7-89A6-CC7E23318A9C}">
      <dsp:nvSpPr>
        <dsp:cNvPr id="0" name=""/>
        <dsp:cNvSpPr/>
      </dsp:nvSpPr>
      <dsp:spPr>
        <a:xfrm>
          <a:off x="4347027" y="1683992"/>
          <a:ext cx="304682" cy="290284"/>
        </a:xfrm>
        <a:custGeom>
          <a:avLst/>
          <a:gdLst/>
          <a:ahLst/>
          <a:cxnLst/>
          <a:rect l="0" t="0" r="0" b="0"/>
          <a:pathLst>
            <a:path>
              <a:moveTo>
                <a:pt x="0" y="290284"/>
              </a:moveTo>
              <a:lnTo>
                <a:pt x="152341" y="290284"/>
              </a:lnTo>
              <a:lnTo>
                <a:pt x="152341" y="0"/>
              </a:lnTo>
              <a:lnTo>
                <a:pt x="304682" y="0"/>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1818614"/>
        <a:ext cx="21041" cy="21041"/>
      </dsp:txXfrm>
    </dsp:sp>
    <dsp:sp modelId="{655801E8-9456-4E77-BF4C-04AD1BC3007F}">
      <dsp:nvSpPr>
        <dsp:cNvPr id="0" name=""/>
        <dsp:cNvSpPr/>
      </dsp:nvSpPr>
      <dsp:spPr>
        <a:xfrm>
          <a:off x="2518931" y="1852105"/>
          <a:ext cx="304682" cy="91440"/>
        </a:xfrm>
        <a:custGeom>
          <a:avLst/>
          <a:gdLst/>
          <a:ahLst/>
          <a:cxnLst/>
          <a:rect l="0" t="0" r="0" b="0"/>
          <a:pathLst>
            <a:path>
              <a:moveTo>
                <a:pt x="0" y="45720"/>
              </a:moveTo>
              <a:lnTo>
                <a:pt x="152341" y="45720"/>
              </a:lnTo>
              <a:lnTo>
                <a:pt x="152341" y="122171"/>
              </a:lnTo>
              <a:lnTo>
                <a:pt x="304682" y="122171"/>
              </a:lnTo>
            </a:path>
          </a:pathLst>
        </a:custGeom>
        <a:noFill/>
        <a:ln w="25400" cap="flat" cmpd="sng" algn="ctr">
          <a:solidFill>
            <a:schemeClr val="accent5">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663419" y="1889972"/>
        <a:ext cx="15706" cy="15706"/>
      </dsp:txXfrm>
    </dsp:sp>
    <dsp:sp modelId="{2A8A89AB-056A-4917-B376-4C77FC016B52}">
      <dsp:nvSpPr>
        <dsp:cNvPr id="0" name=""/>
        <dsp:cNvSpPr/>
      </dsp:nvSpPr>
      <dsp:spPr>
        <a:xfrm>
          <a:off x="6175124" y="1103423"/>
          <a:ext cx="304682" cy="870853"/>
        </a:xfrm>
        <a:custGeom>
          <a:avLst/>
          <a:gdLst/>
          <a:ahLst/>
          <a:cxnLst/>
          <a:rect l="0" t="0" r="0" b="0"/>
          <a:pathLst>
            <a:path>
              <a:moveTo>
                <a:pt x="0" y="0"/>
              </a:moveTo>
              <a:lnTo>
                <a:pt x="152341" y="0"/>
              </a:lnTo>
              <a:lnTo>
                <a:pt x="152341" y="870853"/>
              </a:lnTo>
              <a:lnTo>
                <a:pt x="304682" y="870853"/>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304400" y="1515784"/>
        <a:ext cx="46130" cy="46130"/>
      </dsp:txXfrm>
    </dsp:sp>
    <dsp:sp modelId="{95A12B4A-BE35-48B5-992D-E13658DD21FD}">
      <dsp:nvSpPr>
        <dsp:cNvPr id="0" name=""/>
        <dsp:cNvSpPr/>
      </dsp:nvSpPr>
      <dsp:spPr>
        <a:xfrm>
          <a:off x="6175124" y="1103423"/>
          <a:ext cx="304682" cy="290284"/>
        </a:xfrm>
        <a:custGeom>
          <a:avLst/>
          <a:gdLst/>
          <a:ahLst/>
          <a:cxnLst/>
          <a:rect l="0" t="0" r="0" b="0"/>
          <a:pathLst>
            <a:path>
              <a:moveTo>
                <a:pt x="0" y="0"/>
              </a:moveTo>
              <a:lnTo>
                <a:pt x="152341" y="0"/>
              </a:lnTo>
              <a:lnTo>
                <a:pt x="152341" y="290284"/>
              </a:lnTo>
              <a:lnTo>
                <a:pt x="304682" y="290284"/>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316944" y="1238044"/>
        <a:ext cx="21041" cy="21041"/>
      </dsp:txXfrm>
    </dsp:sp>
    <dsp:sp modelId="{FABAAA32-4F5C-4429-9EEB-9B58AC157667}">
      <dsp:nvSpPr>
        <dsp:cNvPr id="0" name=""/>
        <dsp:cNvSpPr/>
      </dsp:nvSpPr>
      <dsp:spPr>
        <a:xfrm>
          <a:off x="6175124" y="813138"/>
          <a:ext cx="304682" cy="290284"/>
        </a:xfrm>
        <a:custGeom>
          <a:avLst/>
          <a:gdLst/>
          <a:ahLst/>
          <a:cxnLst/>
          <a:rect l="0" t="0" r="0" b="0"/>
          <a:pathLst>
            <a:path>
              <a:moveTo>
                <a:pt x="0" y="290284"/>
              </a:moveTo>
              <a:lnTo>
                <a:pt x="152341" y="290284"/>
              </a:lnTo>
              <a:lnTo>
                <a:pt x="152341" y="0"/>
              </a:lnTo>
              <a:lnTo>
                <a:pt x="304682" y="0"/>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316944" y="947760"/>
        <a:ext cx="21041" cy="21041"/>
      </dsp:txXfrm>
    </dsp:sp>
    <dsp:sp modelId="{194C7D1F-03B6-4C21-B412-3C762C706F14}">
      <dsp:nvSpPr>
        <dsp:cNvPr id="0" name=""/>
        <dsp:cNvSpPr/>
      </dsp:nvSpPr>
      <dsp:spPr>
        <a:xfrm>
          <a:off x="6175124" y="232569"/>
          <a:ext cx="304682" cy="870853"/>
        </a:xfrm>
        <a:custGeom>
          <a:avLst/>
          <a:gdLst/>
          <a:ahLst/>
          <a:cxnLst/>
          <a:rect l="0" t="0" r="0" b="0"/>
          <a:pathLst>
            <a:path>
              <a:moveTo>
                <a:pt x="0" y="870853"/>
              </a:moveTo>
              <a:lnTo>
                <a:pt x="152341" y="870853"/>
              </a:lnTo>
              <a:lnTo>
                <a:pt x="152341" y="0"/>
              </a:lnTo>
              <a:lnTo>
                <a:pt x="304682" y="0"/>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6304400" y="644931"/>
        <a:ext cx="46130" cy="46130"/>
      </dsp:txXfrm>
    </dsp:sp>
    <dsp:sp modelId="{20FE6294-5B27-4831-88AF-6FDA59F2EC69}">
      <dsp:nvSpPr>
        <dsp:cNvPr id="0" name=""/>
        <dsp:cNvSpPr/>
      </dsp:nvSpPr>
      <dsp:spPr>
        <a:xfrm>
          <a:off x="4347027" y="813138"/>
          <a:ext cx="304682" cy="290284"/>
        </a:xfrm>
        <a:custGeom>
          <a:avLst/>
          <a:gdLst/>
          <a:ahLst/>
          <a:cxnLst/>
          <a:rect l="0" t="0" r="0" b="0"/>
          <a:pathLst>
            <a:path>
              <a:moveTo>
                <a:pt x="0" y="0"/>
              </a:moveTo>
              <a:lnTo>
                <a:pt x="152341" y="0"/>
              </a:lnTo>
              <a:lnTo>
                <a:pt x="152341" y="290284"/>
              </a:lnTo>
              <a:lnTo>
                <a:pt x="304682" y="290284"/>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947760"/>
        <a:ext cx="21041" cy="21041"/>
      </dsp:txXfrm>
    </dsp:sp>
    <dsp:sp modelId="{2618531E-B086-463E-AED7-B2D6E5CB132B}">
      <dsp:nvSpPr>
        <dsp:cNvPr id="0" name=""/>
        <dsp:cNvSpPr/>
      </dsp:nvSpPr>
      <dsp:spPr>
        <a:xfrm>
          <a:off x="4347027" y="522854"/>
          <a:ext cx="304682" cy="290284"/>
        </a:xfrm>
        <a:custGeom>
          <a:avLst/>
          <a:gdLst/>
          <a:ahLst/>
          <a:cxnLst/>
          <a:rect l="0" t="0" r="0" b="0"/>
          <a:pathLst>
            <a:path>
              <a:moveTo>
                <a:pt x="0" y="290284"/>
              </a:moveTo>
              <a:lnTo>
                <a:pt x="152341" y="290284"/>
              </a:lnTo>
              <a:lnTo>
                <a:pt x="152341" y="0"/>
              </a:lnTo>
              <a:lnTo>
                <a:pt x="304682" y="0"/>
              </a:lnTo>
            </a:path>
          </a:pathLst>
        </a:custGeom>
        <a:noFill/>
        <a:ln w="25400" cap="flat" cmpd="sng" algn="ctr">
          <a:solidFill>
            <a:schemeClr val="accent5">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4488848" y="657475"/>
        <a:ext cx="21041" cy="21041"/>
      </dsp:txXfrm>
    </dsp:sp>
    <dsp:sp modelId="{D8B56755-65EF-4471-B548-A699D542D8E8}">
      <dsp:nvSpPr>
        <dsp:cNvPr id="0" name=""/>
        <dsp:cNvSpPr/>
      </dsp:nvSpPr>
      <dsp:spPr>
        <a:xfrm>
          <a:off x="2518931" y="813138"/>
          <a:ext cx="304682" cy="1084686"/>
        </a:xfrm>
        <a:custGeom>
          <a:avLst/>
          <a:gdLst/>
          <a:ahLst/>
          <a:cxnLst/>
          <a:rect l="0" t="0" r="0" b="0"/>
          <a:pathLst>
            <a:path>
              <a:moveTo>
                <a:pt x="0" y="1084686"/>
              </a:moveTo>
              <a:lnTo>
                <a:pt x="152341" y="1084686"/>
              </a:lnTo>
              <a:lnTo>
                <a:pt x="152341" y="0"/>
              </a:lnTo>
              <a:lnTo>
                <a:pt x="304682" y="0"/>
              </a:lnTo>
            </a:path>
          </a:pathLst>
        </a:custGeom>
        <a:noFill/>
        <a:ln w="25400" cap="flat" cmpd="sng" algn="ctr">
          <a:solidFill>
            <a:schemeClr val="accent5">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2643106" y="1327315"/>
        <a:ext cx="56333" cy="56333"/>
      </dsp:txXfrm>
    </dsp:sp>
    <dsp:sp modelId="{57C9C3A4-BE7A-4F61-8954-BBEFB317B569}">
      <dsp:nvSpPr>
        <dsp:cNvPr id="0" name=""/>
        <dsp:cNvSpPr/>
      </dsp:nvSpPr>
      <dsp:spPr>
        <a:xfrm>
          <a:off x="690835" y="1897825"/>
          <a:ext cx="304682" cy="1107410"/>
        </a:xfrm>
        <a:custGeom>
          <a:avLst/>
          <a:gdLst/>
          <a:ahLst/>
          <a:cxnLst/>
          <a:rect l="0" t="0" r="0" b="0"/>
          <a:pathLst>
            <a:path>
              <a:moveTo>
                <a:pt x="0" y="1107410"/>
              </a:moveTo>
              <a:lnTo>
                <a:pt x="152341" y="1107410"/>
              </a:lnTo>
              <a:lnTo>
                <a:pt x="152341" y="0"/>
              </a:lnTo>
              <a:lnTo>
                <a:pt x="304682" y="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pt-PT" sz="500" kern="1200"/>
        </a:p>
      </dsp:txBody>
      <dsp:txXfrm>
        <a:off x="814462" y="2422816"/>
        <a:ext cx="57427" cy="57427"/>
      </dsp:txXfrm>
    </dsp:sp>
    <dsp:sp modelId="{731C6110-A07D-47FB-BF55-219C0D34D9AB}">
      <dsp:nvSpPr>
        <dsp:cNvPr id="0" name=""/>
        <dsp:cNvSpPr/>
      </dsp:nvSpPr>
      <dsp:spPr>
        <a:xfrm rot="16200000">
          <a:off x="-763643" y="2773007"/>
          <a:ext cx="2444501" cy="464455"/>
        </a:xfrm>
        <a:prstGeom prst="rect">
          <a:avLst/>
        </a:prstGeom>
        <a:solidFill>
          <a:schemeClr val="accent5">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pt-PT" sz="1800" kern="1200" dirty="0"/>
            <a:t>Sistema de Iluminação</a:t>
          </a:r>
        </a:p>
      </dsp:txBody>
      <dsp:txXfrm>
        <a:off x="-763643" y="2773007"/>
        <a:ext cx="2444501" cy="464455"/>
      </dsp:txXfrm>
    </dsp:sp>
    <dsp:sp modelId="{46F06E31-9CE6-4C9B-A212-F333C20B8332}">
      <dsp:nvSpPr>
        <dsp:cNvPr id="0" name=""/>
        <dsp:cNvSpPr/>
      </dsp:nvSpPr>
      <dsp:spPr>
        <a:xfrm>
          <a:off x="995517" y="1665597"/>
          <a:ext cx="1523413" cy="464455"/>
        </a:xfrm>
        <a:prstGeom prst="rect">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CONTROLO AUTOMÁTICO</a:t>
          </a:r>
        </a:p>
      </dsp:txBody>
      <dsp:txXfrm>
        <a:off x="995517" y="1665597"/>
        <a:ext cx="1523413" cy="464455"/>
      </dsp:txXfrm>
    </dsp:sp>
    <dsp:sp modelId="{81561116-7BE2-4CF6-87E9-C0E4C64D80F5}">
      <dsp:nvSpPr>
        <dsp:cNvPr id="0" name=""/>
        <dsp:cNvSpPr/>
      </dsp:nvSpPr>
      <dsp:spPr>
        <a:xfrm>
          <a:off x="2823614" y="321631"/>
          <a:ext cx="1523413" cy="983015"/>
        </a:xfrm>
        <a:prstGeom prst="rect">
          <a:avLst/>
        </a:prstGeom>
        <a:solidFill>
          <a:schemeClr val="accent5">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SENSOR DE PRESENÇA</a:t>
          </a:r>
        </a:p>
      </dsp:txBody>
      <dsp:txXfrm>
        <a:off x="2823614" y="321631"/>
        <a:ext cx="1523413" cy="983015"/>
      </dsp:txXfrm>
    </dsp:sp>
    <dsp:sp modelId="{8F1B93C1-6037-426C-8D8E-CCE148A51928}">
      <dsp:nvSpPr>
        <dsp:cNvPr id="0" name=""/>
        <dsp:cNvSpPr/>
      </dsp:nvSpPr>
      <dsp:spPr>
        <a:xfrm>
          <a:off x="4651710" y="290626"/>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SENSOR ACÚSTICO</a:t>
          </a:r>
        </a:p>
      </dsp:txBody>
      <dsp:txXfrm>
        <a:off x="4651710" y="290626"/>
        <a:ext cx="1523413" cy="464455"/>
      </dsp:txXfrm>
    </dsp:sp>
    <dsp:sp modelId="{FBF463EF-3E9D-41BB-BE05-1F922BD5CF19}">
      <dsp:nvSpPr>
        <dsp:cNvPr id="0" name=""/>
        <dsp:cNvSpPr/>
      </dsp:nvSpPr>
      <dsp:spPr>
        <a:xfrm>
          <a:off x="4651710" y="871195"/>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DETETOR DE MOVIMENTO</a:t>
          </a:r>
        </a:p>
      </dsp:txBody>
      <dsp:txXfrm>
        <a:off x="4651710" y="871195"/>
        <a:ext cx="1523413" cy="464455"/>
      </dsp:txXfrm>
    </dsp:sp>
    <dsp:sp modelId="{63500296-4443-49B0-96BE-8B7A26BF6849}">
      <dsp:nvSpPr>
        <dsp:cNvPr id="0" name=""/>
        <dsp:cNvSpPr/>
      </dsp:nvSpPr>
      <dsp:spPr>
        <a:xfrm>
          <a:off x="6479806" y="341"/>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ULTRA SÓNICO</a:t>
          </a:r>
        </a:p>
      </dsp:txBody>
      <dsp:txXfrm>
        <a:off x="6479806" y="341"/>
        <a:ext cx="1523413" cy="464455"/>
      </dsp:txXfrm>
    </dsp:sp>
    <dsp:sp modelId="{C6B93A17-3C93-49C7-9F3C-D594E45F8C6E}">
      <dsp:nvSpPr>
        <dsp:cNvPr id="0" name=""/>
        <dsp:cNvSpPr/>
      </dsp:nvSpPr>
      <dsp:spPr>
        <a:xfrm>
          <a:off x="6479806" y="580911"/>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INFRA-VERMELHO</a:t>
          </a:r>
        </a:p>
      </dsp:txBody>
      <dsp:txXfrm>
        <a:off x="6479806" y="580911"/>
        <a:ext cx="1523413" cy="464455"/>
      </dsp:txXfrm>
    </dsp:sp>
    <dsp:sp modelId="{DDE4193B-6C98-4EEA-B506-572F17252327}">
      <dsp:nvSpPr>
        <dsp:cNvPr id="0" name=""/>
        <dsp:cNvSpPr/>
      </dsp:nvSpPr>
      <dsp:spPr>
        <a:xfrm>
          <a:off x="6479806" y="1161480"/>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MICROONDAS</a:t>
          </a:r>
        </a:p>
      </dsp:txBody>
      <dsp:txXfrm>
        <a:off x="6479806" y="1161480"/>
        <a:ext cx="1523413" cy="464455"/>
      </dsp:txXfrm>
    </dsp:sp>
    <dsp:sp modelId="{7166B20A-514B-4DE1-9C68-E7E38F74ACAB}">
      <dsp:nvSpPr>
        <dsp:cNvPr id="0" name=""/>
        <dsp:cNvSpPr/>
      </dsp:nvSpPr>
      <dsp:spPr>
        <a:xfrm>
          <a:off x="6479806" y="1742049"/>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INFRAVERMELHO DINÂMICO</a:t>
          </a:r>
        </a:p>
      </dsp:txBody>
      <dsp:txXfrm>
        <a:off x="6479806" y="1742049"/>
        <a:ext cx="1523413" cy="464455"/>
      </dsp:txXfrm>
    </dsp:sp>
    <dsp:sp modelId="{9CE803B2-80A6-4495-90A3-4E5EB5F588A6}">
      <dsp:nvSpPr>
        <dsp:cNvPr id="0" name=""/>
        <dsp:cNvSpPr/>
      </dsp:nvSpPr>
      <dsp:spPr>
        <a:xfrm>
          <a:off x="2823614" y="1504986"/>
          <a:ext cx="1523413" cy="938580"/>
        </a:xfrm>
        <a:prstGeom prst="rect">
          <a:avLst/>
        </a:prstGeom>
        <a:solidFill>
          <a:schemeClr val="accent5">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INTEGRAÇÃO COM LUZ NATURAL</a:t>
          </a:r>
        </a:p>
      </dsp:txBody>
      <dsp:txXfrm>
        <a:off x="2823614" y="1504986"/>
        <a:ext cx="1523413" cy="938580"/>
      </dsp:txXfrm>
    </dsp:sp>
    <dsp:sp modelId="{2D1822E5-9062-4096-9E4C-F6DD3BA02EE1}">
      <dsp:nvSpPr>
        <dsp:cNvPr id="0" name=""/>
        <dsp:cNvSpPr/>
      </dsp:nvSpPr>
      <dsp:spPr>
        <a:xfrm>
          <a:off x="4651710" y="1451764"/>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ON/OFF PHOTOCELL</a:t>
          </a:r>
        </a:p>
      </dsp:txBody>
      <dsp:txXfrm>
        <a:off x="4651710" y="1451764"/>
        <a:ext cx="1523413" cy="464455"/>
      </dsp:txXfrm>
    </dsp:sp>
    <dsp:sp modelId="{8469AF4D-4C68-48B9-B21D-7F3B66B6D013}">
      <dsp:nvSpPr>
        <dsp:cNvPr id="0" name=""/>
        <dsp:cNvSpPr/>
      </dsp:nvSpPr>
      <dsp:spPr>
        <a:xfrm>
          <a:off x="4651710" y="2032334"/>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CONSTANTE</a:t>
          </a:r>
        </a:p>
      </dsp:txBody>
      <dsp:txXfrm>
        <a:off x="4651710" y="2032334"/>
        <a:ext cx="1523413" cy="464455"/>
      </dsp:txXfrm>
    </dsp:sp>
    <dsp:sp modelId="{69EC96F5-1120-42F6-A64E-909A8E410475}">
      <dsp:nvSpPr>
        <dsp:cNvPr id="0" name=""/>
        <dsp:cNvSpPr/>
      </dsp:nvSpPr>
      <dsp:spPr>
        <a:xfrm>
          <a:off x="2823614" y="2796811"/>
          <a:ext cx="1523413" cy="677208"/>
        </a:xfrm>
        <a:prstGeom prst="rect">
          <a:avLst/>
        </a:prstGeom>
        <a:solidFill>
          <a:schemeClr val="accent5">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CONTROLO HORÁRIO</a:t>
          </a:r>
        </a:p>
      </dsp:txBody>
      <dsp:txXfrm>
        <a:off x="2823614" y="2796811"/>
        <a:ext cx="1523413" cy="677208"/>
      </dsp:txXfrm>
    </dsp:sp>
    <dsp:sp modelId="{336108C1-639E-45A8-ABA2-F3A03089CA94}">
      <dsp:nvSpPr>
        <dsp:cNvPr id="0" name=""/>
        <dsp:cNvSpPr/>
      </dsp:nvSpPr>
      <dsp:spPr>
        <a:xfrm>
          <a:off x="4651710" y="2612903"/>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INTERRUPTOR HORÁRIO</a:t>
          </a:r>
        </a:p>
      </dsp:txBody>
      <dsp:txXfrm>
        <a:off x="4651710" y="2612903"/>
        <a:ext cx="1523413" cy="464455"/>
      </dsp:txXfrm>
    </dsp:sp>
    <dsp:sp modelId="{836BE2F2-14D2-4554-A363-1C98D6DF0C5B}">
      <dsp:nvSpPr>
        <dsp:cNvPr id="0" name=""/>
        <dsp:cNvSpPr/>
      </dsp:nvSpPr>
      <dsp:spPr>
        <a:xfrm>
          <a:off x="4651710" y="3193472"/>
          <a:ext cx="1523413" cy="464455"/>
        </a:xfrm>
        <a:prstGeom prst="rect">
          <a:avLst/>
        </a:prstGeom>
        <a:solidFill>
          <a:schemeClr val="accent5">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CONTROLADOR PROGRAMADO</a:t>
          </a:r>
        </a:p>
      </dsp:txBody>
      <dsp:txXfrm>
        <a:off x="4651710" y="3193472"/>
        <a:ext cx="1523413" cy="464455"/>
      </dsp:txXfrm>
    </dsp:sp>
    <dsp:sp modelId="{AD1D29ED-09B1-4C71-91BD-80A3EF6114AF}">
      <dsp:nvSpPr>
        <dsp:cNvPr id="0" name=""/>
        <dsp:cNvSpPr/>
      </dsp:nvSpPr>
      <dsp:spPr>
        <a:xfrm>
          <a:off x="995517" y="3880418"/>
          <a:ext cx="1523413" cy="464455"/>
        </a:xfrm>
        <a:prstGeom prst="rect">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CONTROLO MANUAL</a:t>
          </a:r>
        </a:p>
      </dsp:txBody>
      <dsp:txXfrm>
        <a:off x="995517" y="3880418"/>
        <a:ext cx="1523413" cy="464455"/>
      </dsp:txXfrm>
    </dsp:sp>
    <dsp:sp modelId="{CBB57DC9-0B41-4FE8-8333-950D7D312C5F}">
      <dsp:nvSpPr>
        <dsp:cNvPr id="0" name=""/>
        <dsp:cNvSpPr/>
      </dsp:nvSpPr>
      <dsp:spPr>
        <a:xfrm>
          <a:off x="2823614" y="3590133"/>
          <a:ext cx="1523413" cy="464455"/>
        </a:xfrm>
        <a:prstGeom prst="rect">
          <a:avLst/>
        </a:prstGeom>
        <a:solidFill>
          <a:schemeClr val="accent5">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INTERRUPTORES LOCAIS</a:t>
          </a:r>
        </a:p>
      </dsp:txBody>
      <dsp:txXfrm>
        <a:off x="2823614" y="3590133"/>
        <a:ext cx="1523413" cy="464455"/>
      </dsp:txXfrm>
    </dsp:sp>
    <dsp:sp modelId="{7494D14B-9E41-40BB-8911-A5479534E0A3}">
      <dsp:nvSpPr>
        <dsp:cNvPr id="0" name=""/>
        <dsp:cNvSpPr/>
      </dsp:nvSpPr>
      <dsp:spPr>
        <a:xfrm>
          <a:off x="2823614" y="4170702"/>
          <a:ext cx="1523413" cy="464455"/>
        </a:xfrm>
        <a:prstGeom prst="rect">
          <a:avLst/>
        </a:prstGeom>
        <a:solidFill>
          <a:schemeClr val="accent5">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pt-PT" sz="1200" kern="1200" dirty="0"/>
            <a:t>INTERRUPTORES DE GRUPO</a:t>
          </a:r>
        </a:p>
      </dsp:txBody>
      <dsp:txXfrm>
        <a:off x="2823614" y="4170702"/>
        <a:ext cx="1523413" cy="464455"/>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28.11.2017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a:t>
            </a:fld>
            <a:endParaRPr lang="de-DE"/>
          </a:p>
        </p:txBody>
      </p:sp>
    </p:spTree>
    <p:extLst>
      <p:ext uri="{BB962C8B-B14F-4D97-AF65-F5344CB8AC3E}">
        <p14:creationId xmlns:p14="http://schemas.microsoft.com/office/powerpoint/2010/main" val="3013001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13</a:t>
            </a:fld>
            <a:endParaRPr lang="de-DE"/>
          </a:p>
        </p:txBody>
      </p:sp>
    </p:spTree>
    <p:extLst>
      <p:ext uri="{BB962C8B-B14F-4D97-AF65-F5344CB8AC3E}">
        <p14:creationId xmlns:p14="http://schemas.microsoft.com/office/powerpoint/2010/main" val="953341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14</a:t>
            </a:fld>
            <a:endParaRPr lang="de-DE"/>
          </a:p>
        </p:txBody>
      </p:sp>
    </p:spTree>
    <p:extLst>
      <p:ext uri="{BB962C8B-B14F-4D97-AF65-F5344CB8AC3E}">
        <p14:creationId xmlns:p14="http://schemas.microsoft.com/office/powerpoint/2010/main" val="494264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Time switch control is especially beneficial for switching off the lighting at fixed times when the space become unoccupied (for example in a museum or other building with fixed opening hours), at night or in the weekend. </a:t>
            </a:r>
          </a:p>
          <a:p>
            <a:r>
              <a:rPr lang="en-US" sz="1200" b="0" i="0" u="none" strike="noStrike" kern="1200" baseline="0" dirty="0">
                <a:solidFill>
                  <a:schemeClr val="tx1"/>
                </a:solidFill>
                <a:latin typeface="+mn-lt"/>
                <a:ea typeface="+mn-ea"/>
                <a:cs typeface="+mn-cs"/>
              </a:rPr>
              <a:t>Time delay switching is useful where lighting is only needed for a set period of time, for example when viewing a display. </a:t>
            </a:r>
            <a:endParaRPr lang="pt-PT" b="0"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15</a:t>
            </a:fld>
            <a:endParaRPr lang="de-DE"/>
          </a:p>
        </p:txBody>
      </p:sp>
    </p:spTree>
    <p:extLst>
      <p:ext uri="{BB962C8B-B14F-4D97-AF65-F5344CB8AC3E}">
        <p14:creationId xmlns:p14="http://schemas.microsoft.com/office/powerpoint/2010/main" val="390632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photoelectric sensors can either be placed centrally to control several luminaries, or mounted on each luminaire for individual control. Individual control of each luminaire is more expensive to install but provides precise regulation of the lighting level for each part of the area.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Photoelectric dimming provides larger energy saving than photoelectric on/off switching and the mode of control is more likely to satisfy the occupants </a:t>
            </a:r>
            <a:endParaRPr lang="pt-PT" b="0"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16</a:t>
            </a:fld>
            <a:endParaRPr lang="de-DE"/>
          </a:p>
        </p:txBody>
      </p:sp>
    </p:spTree>
    <p:extLst>
      <p:ext uri="{BB962C8B-B14F-4D97-AF65-F5344CB8AC3E}">
        <p14:creationId xmlns:p14="http://schemas.microsoft.com/office/powerpoint/2010/main" val="809277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b="0"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17</a:t>
            </a:fld>
            <a:endParaRPr lang="de-DE"/>
          </a:p>
        </p:txBody>
      </p:sp>
    </p:spTree>
    <p:extLst>
      <p:ext uri="{BB962C8B-B14F-4D97-AF65-F5344CB8AC3E}">
        <p14:creationId xmlns:p14="http://schemas.microsoft.com/office/powerpoint/2010/main" val="1676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18</a:t>
            </a:fld>
            <a:endParaRPr lang="de-DE"/>
          </a:p>
        </p:txBody>
      </p:sp>
    </p:spTree>
    <p:extLst>
      <p:ext uri="{BB962C8B-B14F-4D97-AF65-F5344CB8AC3E}">
        <p14:creationId xmlns:p14="http://schemas.microsoft.com/office/powerpoint/2010/main" val="2845780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400" b="0" i="0" u="none" strike="noStrike" kern="1200" baseline="0" dirty="0">
                <a:solidFill>
                  <a:schemeClr val="tx1"/>
                </a:solidFill>
                <a:latin typeface="+mn-lt"/>
                <a:ea typeface="+mn-ea"/>
                <a:cs typeface="+mn-cs"/>
              </a:rPr>
              <a:t>In new buildings, optimal use of daylight leading to energy savings and high comfort requires the building envelope and the lighting system are designed together. </a:t>
            </a:r>
          </a:p>
          <a:p>
            <a:r>
              <a:rPr lang="en-US" sz="1200" b="0" i="0" u="none" strike="noStrike" kern="1200" baseline="0" dirty="0" err="1">
                <a:solidFill>
                  <a:schemeClr val="tx1"/>
                </a:solidFill>
                <a:latin typeface="+mn-lt"/>
                <a:ea typeface="+mn-ea"/>
                <a:cs typeface="+mn-cs"/>
              </a:rPr>
              <a:t>Realisation</a:t>
            </a:r>
            <a:r>
              <a:rPr lang="en-US" sz="1200" b="0" i="0" u="none" strike="noStrike" kern="1200" baseline="0" dirty="0">
                <a:solidFill>
                  <a:schemeClr val="tx1"/>
                </a:solidFill>
                <a:latin typeface="+mn-lt"/>
                <a:ea typeface="+mn-ea"/>
                <a:cs typeface="+mn-cs"/>
              </a:rPr>
              <a:t> of the full energy saving potential by use of daylighting requires good control of the artificial lighting. </a:t>
            </a:r>
            <a:endParaRPr lang="en-US" sz="1400" b="0" dirty="0"/>
          </a:p>
          <a:p>
            <a:endParaRPr lang="en-US" dirty="0"/>
          </a:p>
          <a:p>
            <a:endParaRPr lang="en-US" dirty="0"/>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19</a:t>
            </a:fld>
            <a:endParaRPr lang="de-DE"/>
          </a:p>
        </p:txBody>
      </p:sp>
    </p:spTree>
    <p:extLst>
      <p:ext uri="{BB962C8B-B14F-4D97-AF65-F5344CB8AC3E}">
        <p14:creationId xmlns:p14="http://schemas.microsoft.com/office/powerpoint/2010/main" val="1854484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20</a:t>
            </a:fld>
            <a:endParaRPr lang="de-DE"/>
          </a:p>
        </p:txBody>
      </p:sp>
    </p:spTree>
    <p:extLst>
      <p:ext uri="{BB962C8B-B14F-4D97-AF65-F5344CB8AC3E}">
        <p14:creationId xmlns:p14="http://schemas.microsoft.com/office/powerpoint/2010/main" val="1161158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21</a:t>
            </a:fld>
            <a:endParaRPr lang="de-DE"/>
          </a:p>
        </p:txBody>
      </p:sp>
    </p:spTree>
    <p:extLst>
      <p:ext uri="{BB962C8B-B14F-4D97-AF65-F5344CB8AC3E}">
        <p14:creationId xmlns:p14="http://schemas.microsoft.com/office/powerpoint/2010/main" val="130920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22</a:t>
            </a:fld>
            <a:endParaRPr lang="de-DE"/>
          </a:p>
        </p:txBody>
      </p:sp>
    </p:spTree>
    <p:extLst>
      <p:ext uri="{BB962C8B-B14F-4D97-AF65-F5344CB8AC3E}">
        <p14:creationId xmlns:p14="http://schemas.microsoft.com/office/powerpoint/2010/main" val="3778957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a:t>
            </a:fld>
            <a:endParaRPr lang="de-DE"/>
          </a:p>
        </p:txBody>
      </p:sp>
    </p:spTree>
    <p:extLst>
      <p:ext uri="{BB962C8B-B14F-4D97-AF65-F5344CB8AC3E}">
        <p14:creationId xmlns:p14="http://schemas.microsoft.com/office/powerpoint/2010/main" val="35222382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23</a:t>
            </a:fld>
            <a:endParaRPr lang="de-DE"/>
          </a:p>
        </p:txBody>
      </p:sp>
    </p:spTree>
    <p:extLst>
      <p:ext uri="{BB962C8B-B14F-4D97-AF65-F5344CB8AC3E}">
        <p14:creationId xmlns:p14="http://schemas.microsoft.com/office/powerpoint/2010/main" val="2326981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24</a:t>
            </a:fld>
            <a:endParaRPr lang="de-DE"/>
          </a:p>
        </p:txBody>
      </p:sp>
    </p:spTree>
    <p:extLst>
      <p:ext uri="{BB962C8B-B14F-4D97-AF65-F5344CB8AC3E}">
        <p14:creationId xmlns:p14="http://schemas.microsoft.com/office/powerpoint/2010/main" val="3729935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Wireless features implies that smart lamps and luminaires consume energy whenever mains power is switched on, even when they are not </a:t>
            </a:r>
            <a:r>
              <a:rPr lang="en-US" sz="1200" b="0" i="0" u="none" strike="noStrike" kern="1200" baseline="0">
                <a:solidFill>
                  <a:schemeClr val="tx1"/>
                </a:solidFill>
                <a:latin typeface="+mn-lt"/>
                <a:ea typeface="+mn-ea"/>
                <a:cs typeface="+mn-cs"/>
              </a:rPr>
              <a:t>providing lighting but </a:t>
            </a:r>
            <a:r>
              <a:rPr lang="en-US" sz="1200" b="0" i="0" u="none" strike="noStrike" kern="1200" baseline="0" dirty="0">
                <a:solidFill>
                  <a:schemeClr val="tx1"/>
                </a:solidFill>
                <a:latin typeface="+mn-lt"/>
                <a:ea typeface="+mn-ea"/>
                <a:cs typeface="+mn-cs"/>
              </a:rPr>
              <a:t>waiting for an instruction from a control device. Many systems also require a separate energy consuming gateway device for translating the communication signal between the control device and the lamps/luminaires </a:t>
            </a:r>
          </a:p>
          <a:p>
            <a:r>
              <a:rPr lang="en-US" sz="1200" b="0" i="0" u="none" strike="noStrike" kern="1200" baseline="0" dirty="0">
                <a:solidFill>
                  <a:schemeClr val="tx1"/>
                </a:solidFill>
                <a:latin typeface="+mn-lt"/>
                <a:ea typeface="+mn-ea"/>
                <a:cs typeface="+mn-cs"/>
              </a:rPr>
              <a:t>Another challenge is lack of interoperability between different manufacturers</a:t>
            </a:r>
            <a:r>
              <a:rPr lang="en-US" sz="1200" b="0" i="0" u="none" strike="noStrike" kern="1200" baseline="0">
                <a:solidFill>
                  <a:schemeClr val="tx1"/>
                </a:solidFill>
                <a:latin typeface="+mn-lt"/>
                <a:ea typeface="+mn-ea"/>
                <a:cs typeface="+mn-cs"/>
              </a:rPr>
              <a:t>’ lighting products</a:t>
            </a:r>
            <a:r>
              <a:rPr lang="en-US" sz="1200" b="0" i="0" u="none" strike="noStrike" kern="1200" baseline="0" dirty="0">
                <a:solidFill>
                  <a:schemeClr val="tx1"/>
                </a:solidFill>
                <a:latin typeface="+mn-lt"/>
                <a:ea typeface="+mn-ea"/>
                <a:cs typeface="+mn-cs"/>
              </a:rPr>
              <a:t>. Some systems including smart lamps, gateways, luminaires, controls, meters and management systems (software) rely on proprietary hardware and software. Other protocols are often used in building automation systems for commercial buildings. </a:t>
            </a:r>
          </a:p>
          <a:p>
            <a:r>
              <a:rPr lang="en-US" sz="1200" b="0" i="0" u="none" strike="noStrike" kern="1200" baseline="0" dirty="0">
                <a:solidFill>
                  <a:schemeClr val="tx1"/>
                </a:solidFill>
                <a:latin typeface="+mn-lt"/>
                <a:ea typeface="+mn-ea"/>
                <a:cs typeface="+mn-cs"/>
              </a:rPr>
              <a:t>Efforts to bring more </a:t>
            </a:r>
            <a:r>
              <a:rPr lang="en-US" sz="1200" b="0" i="0" u="none" strike="noStrike" kern="1200" baseline="0" dirty="0" err="1">
                <a:solidFill>
                  <a:schemeClr val="tx1"/>
                </a:solidFill>
                <a:latin typeface="+mn-lt"/>
                <a:ea typeface="+mn-ea"/>
                <a:cs typeface="+mn-cs"/>
              </a:rPr>
              <a:t>standardisation</a:t>
            </a:r>
            <a:r>
              <a:rPr lang="en-US" sz="1200" b="0" i="0" u="none" strike="noStrike" kern="1200" baseline="0" dirty="0">
                <a:solidFill>
                  <a:schemeClr val="tx1"/>
                </a:solidFill>
                <a:latin typeface="+mn-lt"/>
                <a:ea typeface="+mn-ea"/>
                <a:cs typeface="+mn-cs"/>
              </a:rPr>
              <a:t> and interoperability to the market are underway within manufacturers’ alliances and international </a:t>
            </a:r>
            <a:r>
              <a:rPr lang="en-US" sz="1200" b="0" i="0" u="none" strike="noStrike" kern="1200" baseline="0" dirty="0" err="1">
                <a:solidFill>
                  <a:schemeClr val="tx1"/>
                </a:solidFill>
                <a:latin typeface="+mn-lt"/>
                <a:ea typeface="+mn-ea"/>
                <a:cs typeface="+mn-cs"/>
              </a:rPr>
              <a:t>standardisation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but most are </a:t>
            </a:r>
            <a:r>
              <a:rPr lang="en-US" sz="1200" b="0" i="0" u="none" strike="noStrike" kern="1200" baseline="0" dirty="0" err="1">
                <a:solidFill>
                  <a:schemeClr val="tx1"/>
                </a:solidFill>
                <a:latin typeface="+mn-lt"/>
                <a:ea typeface="+mn-ea"/>
                <a:cs typeface="+mn-cs"/>
              </a:rPr>
              <a:t>organised</a:t>
            </a:r>
            <a:r>
              <a:rPr lang="en-US" sz="1200" b="0" i="0" u="none" strike="noStrike" kern="1200" baseline="0" dirty="0">
                <a:solidFill>
                  <a:schemeClr val="tx1"/>
                </a:solidFill>
                <a:latin typeface="+mn-lt"/>
                <a:ea typeface="+mn-ea"/>
                <a:cs typeface="+mn-cs"/>
              </a:rPr>
              <a:t> around each communication protocol. </a:t>
            </a: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25</a:t>
            </a:fld>
            <a:endParaRPr lang="de-DE"/>
          </a:p>
        </p:txBody>
      </p:sp>
    </p:spTree>
    <p:extLst>
      <p:ext uri="{BB962C8B-B14F-4D97-AF65-F5344CB8AC3E}">
        <p14:creationId xmlns:p14="http://schemas.microsoft.com/office/powerpoint/2010/main" val="4105884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Lighting controls help to ensure that lighting is delivered at the right levels for particular areas or workspaces when required. Up to 80% of the installed lighting load can be saved with proper use of the appropriate lighting controls. Lighting controls can be used for a range of applications such as dimming, presence detection and to switch off lights when there is sufficient daylight.</a:t>
            </a:r>
          </a:p>
          <a:p>
            <a:endParaRPr lang="en-US" dirty="0"/>
          </a:p>
          <a:p>
            <a:r>
              <a:rPr lang="en-US" dirty="0"/>
              <a:t>Lighting control can be provided by manual control using localized switches and dimmers; It can be automatic using timers, occupancy and photoelectric daylight sensors. And it can be provided by a combination of both resulting in optimized savings.</a:t>
            </a:r>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5</a:t>
            </a:fld>
            <a:endParaRPr lang="de-DE"/>
          </a:p>
        </p:txBody>
      </p:sp>
    </p:spTree>
    <p:extLst>
      <p:ext uri="{BB962C8B-B14F-4D97-AF65-F5344CB8AC3E}">
        <p14:creationId xmlns:p14="http://schemas.microsoft.com/office/powerpoint/2010/main" val="3696770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areas with high occupancy, </a:t>
            </a:r>
            <a:r>
              <a:rPr lang="en-US" sz="1200" b="0" i="0" u="none" strike="noStrike" kern="1200" baseline="0" dirty="0" err="1">
                <a:solidFill>
                  <a:schemeClr val="tx1"/>
                </a:solidFill>
                <a:latin typeface="+mn-lt"/>
                <a:ea typeface="+mn-ea"/>
                <a:cs typeface="+mn-cs"/>
              </a:rPr>
              <a:t>localised</a:t>
            </a:r>
            <a:r>
              <a:rPr lang="en-US" sz="1200" b="0" i="0" u="none" strike="noStrike" kern="1200" baseline="0" dirty="0">
                <a:solidFill>
                  <a:schemeClr val="tx1"/>
                </a:solidFill>
                <a:latin typeface="+mn-lt"/>
                <a:ea typeface="+mn-ea"/>
                <a:cs typeface="+mn-cs"/>
              </a:rPr>
              <a:t> switching with variable lighting levels will be desired. </a:t>
            </a:r>
          </a:p>
          <a:p>
            <a:r>
              <a:rPr lang="en-US" sz="1200" b="0" i="0" u="none" strike="noStrike" kern="1200" baseline="0" dirty="0" err="1">
                <a:solidFill>
                  <a:schemeClr val="tx1"/>
                </a:solidFill>
                <a:latin typeface="+mn-lt"/>
                <a:ea typeface="+mn-ea"/>
                <a:cs typeface="+mn-cs"/>
              </a:rPr>
              <a:t>Localised</a:t>
            </a:r>
            <a:r>
              <a:rPr lang="en-US" sz="1200" b="0" i="0" u="none" strike="noStrike" kern="1200" baseline="0" dirty="0">
                <a:solidFill>
                  <a:schemeClr val="tx1"/>
                </a:solidFill>
                <a:latin typeface="+mn-lt"/>
                <a:ea typeface="+mn-ea"/>
                <a:cs typeface="+mn-cs"/>
              </a:rPr>
              <a:t> control is especially beneficial is rooms with few occupants.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ease of use and the speed of operation affect the way the occupants use the controls, e.g. where controls are difficult to use, occupants may choose lighting conditions, which </a:t>
            </a:r>
            <a:r>
              <a:rPr lang="en-US" sz="1200" b="0" i="0" u="none" strike="noStrike" kern="1200" baseline="0" dirty="0" err="1">
                <a:solidFill>
                  <a:schemeClr val="tx1"/>
                </a:solidFill>
                <a:latin typeface="+mn-lt"/>
                <a:ea typeface="+mn-ea"/>
                <a:cs typeface="+mn-cs"/>
              </a:rPr>
              <a:t>minimise</a:t>
            </a:r>
            <a:r>
              <a:rPr lang="en-US" sz="1200" b="0" i="0" u="none" strike="noStrike" kern="1200" baseline="0" dirty="0">
                <a:solidFill>
                  <a:schemeClr val="tx1"/>
                </a:solidFill>
                <a:latin typeface="+mn-lt"/>
                <a:ea typeface="+mn-ea"/>
                <a:cs typeface="+mn-cs"/>
              </a:rPr>
              <a:t> the need for control use, usually, a high illuminance level.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rule of thumb, the number of switches in a space should be not less than the square root of the number of luminaires. Thus 12 luminaires require at least 4 switches. </a:t>
            </a:r>
          </a:p>
          <a:p>
            <a:endParaRPr lang="en-US" b="0" dirty="0"/>
          </a:p>
          <a:p>
            <a:r>
              <a:rPr lang="en-US"/>
              <a:t>While manual controls </a:t>
            </a:r>
            <a:r>
              <a:rPr lang="en-US" dirty="0"/>
              <a:t>are cheap to install they still rely on the occupants turning lights off when they are not needed.</a:t>
            </a:r>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7</a:t>
            </a:fld>
            <a:endParaRPr lang="de-DE"/>
          </a:p>
        </p:txBody>
      </p:sp>
    </p:spTree>
    <p:extLst>
      <p:ext uri="{BB962C8B-B14F-4D97-AF65-F5344CB8AC3E}">
        <p14:creationId xmlns:p14="http://schemas.microsoft.com/office/powerpoint/2010/main" val="2480759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 The ease of use and the speed of operation affect the way the occupants use the controls, e.g. where controls are difficult to use, occupants may choose lighting conditions, which </a:t>
            </a:r>
            <a:r>
              <a:rPr lang="en-US" sz="1200" b="0" i="0" u="none" strike="noStrike" kern="1200" baseline="0" dirty="0" err="1">
                <a:solidFill>
                  <a:schemeClr val="tx1"/>
                </a:solidFill>
                <a:latin typeface="+mn-lt"/>
                <a:ea typeface="+mn-ea"/>
                <a:cs typeface="+mn-cs"/>
              </a:rPr>
              <a:t>minimise</a:t>
            </a:r>
            <a:r>
              <a:rPr lang="en-US" sz="1200" b="0" i="0" u="none" strike="noStrike" kern="1200" baseline="0" dirty="0">
                <a:solidFill>
                  <a:schemeClr val="tx1"/>
                </a:solidFill>
                <a:latin typeface="+mn-lt"/>
                <a:ea typeface="+mn-ea"/>
                <a:cs typeface="+mn-cs"/>
              </a:rPr>
              <a:t> the need for control use, usually, a high illuminance level.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rule of thumb, the number of switches in a space should be not less than the square root of the number of luminaires. Thus 12 luminaires require at least 4 switches. </a:t>
            </a:r>
          </a:p>
          <a:p>
            <a:endParaRPr lang="en-US" b="0" dirty="0"/>
          </a:p>
          <a:p>
            <a:r>
              <a:rPr lang="en-US"/>
              <a:t>While manual controls </a:t>
            </a:r>
            <a:r>
              <a:rPr lang="en-US" dirty="0"/>
              <a:t>are cheap to install they still rely on the occupants turning lights off when they are not needed.</a:t>
            </a:r>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8</a:t>
            </a:fld>
            <a:endParaRPr lang="de-DE"/>
          </a:p>
        </p:txBody>
      </p:sp>
    </p:spTree>
    <p:extLst>
      <p:ext uri="{BB962C8B-B14F-4D97-AF65-F5344CB8AC3E}">
        <p14:creationId xmlns:p14="http://schemas.microsoft.com/office/powerpoint/2010/main" val="3469470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b="1" dirty="0"/>
              <a:t>1.  </a:t>
            </a:r>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dedicated computer or a building management system controls the luminaries. Switching and/or dimming can be related to time, daylight, and occupancy. Luminaries can be linked into groups or controlled in particular sequences. The length of time a luminaire is on can be monitored which provides important management information about energy consumption and maintenance. For safety reason, the emergency lighting installations must not be included in a </a:t>
            </a:r>
            <a:r>
              <a:rPr lang="en-US" sz="1200" b="0" i="0" u="none" strike="noStrike" kern="1200" baseline="0" dirty="0" err="1">
                <a:solidFill>
                  <a:schemeClr val="tx1"/>
                </a:solidFill>
                <a:latin typeface="+mn-lt"/>
                <a:ea typeface="+mn-ea"/>
                <a:cs typeface="+mn-cs"/>
              </a:rPr>
              <a:t>centralised</a:t>
            </a:r>
            <a:r>
              <a:rPr lang="en-US" sz="1200" b="0" i="0" u="none" strike="noStrike" kern="1200" baseline="0" dirty="0">
                <a:solidFill>
                  <a:schemeClr val="tx1"/>
                </a:solidFill>
                <a:latin typeface="+mn-lt"/>
                <a:ea typeface="+mn-ea"/>
                <a:cs typeface="+mn-cs"/>
              </a:rPr>
              <a:t> control system for a building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3. </a:t>
            </a:r>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control can be overridden with a hand-held infrared controller. The luminaries can be programmed to provide a constant maintained illuminance throughout the maintenance cycle of the installation. Illuminance level and time delay, which operates when the occupancy sensor ceases to record movement, can be adjusted manually by using controls within the luminaire or remotely. </a:t>
            </a:r>
          </a:p>
          <a:p>
            <a:endParaRPr lang="en-US" sz="1200" b="1"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a:p>
            <a:endParaRPr lang="pt-PT" b="1"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9</a:t>
            </a:fld>
            <a:endParaRPr lang="de-DE"/>
          </a:p>
        </p:txBody>
      </p:sp>
    </p:spTree>
    <p:extLst>
      <p:ext uri="{BB962C8B-B14F-4D97-AF65-F5344CB8AC3E}">
        <p14:creationId xmlns:p14="http://schemas.microsoft.com/office/powerpoint/2010/main" val="988200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last function type of control is often very beneficial as it ensure the lighting is switched of at night and in the weekend. </a:t>
            </a: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10</a:t>
            </a:fld>
            <a:endParaRPr lang="de-DE"/>
          </a:p>
        </p:txBody>
      </p:sp>
    </p:spTree>
    <p:extLst>
      <p:ext uri="{BB962C8B-B14F-4D97-AF65-F5344CB8AC3E}">
        <p14:creationId xmlns:p14="http://schemas.microsoft.com/office/powerpoint/2010/main" val="829729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1. </a:t>
            </a:r>
            <a:r>
              <a:rPr lang="en-US" sz="1200" b="1" i="1" u="none" strike="noStrike" kern="1200" baseline="0" dirty="0">
                <a:solidFill>
                  <a:schemeClr val="tx1"/>
                </a:solidFill>
                <a:latin typeface="+mn-lt"/>
                <a:ea typeface="+mn-ea"/>
                <a:cs typeface="+mn-cs"/>
              </a:rPr>
              <a:t>PIR </a:t>
            </a:r>
            <a:r>
              <a:rPr lang="en-US" sz="1200" b="0" i="1" u="none" strike="noStrike" kern="1200" baseline="0" dirty="0">
                <a:solidFill>
                  <a:schemeClr val="tx1"/>
                </a:solidFill>
                <a:latin typeface="+mn-lt"/>
                <a:ea typeface="+mn-ea"/>
                <a:cs typeface="+mn-cs"/>
              </a:rPr>
              <a:t>(Passive InfraRed) </a:t>
            </a:r>
            <a:r>
              <a:rPr lang="en-US" sz="1200" b="0" i="0" u="none" strike="noStrike" kern="1200" baseline="0" dirty="0">
                <a:solidFill>
                  <a:schemeClr val="tx1"/>
                </a:solidFill>
                <a:latin typeface="+mn-lt"/>
                <a:ea typeface="+mn-ea"/>
                <a:cs typeface="+mn-cs"/>
              </a:rPr>
              <a:t>occupancy sensors that operate by responding to the motion of infrared energy (or heat) produced by human bodies. </a:t>
            </a:r>
          </a:p>
          <a:p>
            <a:r>
              <a:rPr lang="en-US" sz="1200" b="1" i="0" u="none" strike="noStrike" kern="1200" baseline="0" dirty="0">
                <a:solidFill>
                  <a:schemeClr val="tx1"/>
                </a:solidFill>
                <a:latin typeface="+mn-lt"/>
                <a:ea typeface="+mn-ea"/>
                <a:cs typeface="+mn-cs"/>
              </a:rPr>
              <a:t>2. </a:t>
            </a:r>
            <a:r>
              <a:rPr lang="en-US" sz="1200" b="1" i="1" u="none" strike="noStrike" kern="1200" baseline="0" dirty="0">
                <a:solidFill>
                  <a:schemeClr val="tx1"/>
                </a:solidFill>
                <a:latin typeface="+mn-lt"/>
                <a:ea typeface="+mn-ea"/>
                <a:cs typeface="+mn-cs"/>
              </a:rPr>
              <a:t>Ultrasonic </a:t>
            </a:r>
            <a:r>
              <a:rPr lang="en-US" sz="1200" b="0" i="0" u="none" strike="noStrike" kern="1200" baseline="0" dirty="0">
                <a:solidFill>
                  <a:schemeClr val="tx1"/>
                </a:solidFill>
                <a:latin typeface="+mn-lt"/>
                <a:ea typeface="+mn-ea"/>
                <a:cs typeface="+mn-cs"/>
              </a:rPr>
              <a:t>occupancy sensors that operate by responding to the change in reflected sound waves in a space caused by a moving object. They do not require a direct line-of-sight to detect motion, unlike passive infrared sensors as they detect smaller motions. Ultrasonic sensors operate at frequencies above human sensitivity (20 kHz); typical operating frequencies are 25, 30, and 40 kHz [22]. </a:t>
            </a:r>
          </a:p>
          <a:p>
            <a:r>
              <a:rPr lang="en-US" sz="1200" b="1" i="0" u="none" strike="noStrike" kern="1200" baseline="0" dirty="0">
                <a:solidFill>
                  <a:schemeClr val="tx1"/>
                </a:solidFill>
                <a:latin typeface="+mn-lt"/>
                <a:ea typeface="+mn-ea"/>
                <a:cs typeface="+mn-cs"/>
              </a:rPr>
              <a:t>3. </a:t>
            </a:r>
            <a:r>
              <a:rPr lang="en-US" sz="1200" b="1" i="1" u="none" strike="noStrike" kern="1200" baseline="0" dirty="0">
                <a:solidFill>
                  <a:schemeClr val="tx1"/>
                </a:solidFill>
                <a:latin typeface="+mn-lt"/>
                <a:ea typeface="+mn-ea"/>
                <a:cs typeface="+mn-cs"/>
              </a:rPr>
              <a:t>Dual technology (hybrid</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occupancy sensors combine PIR and ultrasonic technology. They keep lights on if one of the two technologies detects motion, and turn lights off only if neither technology detects motion (or the other way round). These products are more user-friendly as they reduce the likelihood of luminaries turning off while a space is occupied.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11</a:t>
            </a:fld>
            <a:endParaRPr lang="de-DE"/>
          </a:p>
        </p:txBody>
      </p:sp>
    </p:spTree>
    <p:extLst>
      <p:ext uri="{BB962C8B-B14F-4D97-AF65-F5344CB8AC3E}">
        <p14:creationId xmlns:p14="http://schemas.microsoft.com/office/powerpoint/2010/main" val="2473098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12</a:t>
            </a:fld>
            <a:endParaRPr lang="de-DE"/>
          </a:p>
        </p:txBody>
      </p:sp>
    </p:spTree>
    <p:extLst>
      <p:ext uri="{BB962C8B-B14F-4D97-AF65-F5344CB8AC3E}">
        <p14:creationId xmlns:p14="http://schemas.microsoft.com/office/powerpoint/2010/main" val="369146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pt-PT" sz="3600" b="1" dirty="0"/>
              <a:t>Controlo de Iluminação interior</a:t>
            </a:r>
            <a:br>
              <a:rPr lang="pt-PT" sz="3600" b="1" dirty="0"/>
            </a:br>
            <a:endParaRPr lang="de-DE" sz="3600" b="1" i="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a:solidFill>
                  <a:srgbClr val="595959"/>
                </a:solidFill>
                <a:latin typeface="Arial"/>
              </a:rPr>
              <a:t>Prepared by ISR – University of 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de-DE" sz="1400" b="0" i="0" u="none" strike="noStrike" kern="1200" cap="none" spc="0" normalizeH="0" baseline="0" noProof="0" dirty="0">
                <a:ln>
                  <a:noFill/>
                </a:ln>
                <a:solidFill>
                  <a:srgbClr val="595959"/>
                </a:solidFill>
                <a:effectLst/>
                <a:uLnTx/>
                <a:uFillTx/>
                <a:latin typeface="Arial"/>
                <a:ea typeface="+mn-ea"/>
                <a:cs typeface="+mn-cs"/>
              </a:rPr>
              <a:t>July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835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3. Controlo Automático</a:t>
            </a:r>
          </a:p>
        </p:txBody>
      </p:sp>
      <p:pic>
        <p:nvPicPr>
          <p:cNvPr id="8" name="Imagem 7">
            <a:extLst>
              <a:ext uri="{FF2B5EF4-FFF2-40B4-BE49-F238E27FC236}">
                <a16:creationId xmlns:a16="http://schemas.microsoft.com/office/drawing/2014/main" id="{5405CA6F-DD1F-4C0A-A23C-B9CA4656FBB5}"/>
              </a:ext>
            </a:extLst>
          </p:cNvPr>
          <p:cNvPicPr>
            <a:picLocks noChangeAspect="1"/>
          </p:cNvPicPr>
          <p:nvPr/>
        </p:nvPicPr>
        <p:blipFill>
          <a:blip r:embed="rId3"/>
          <a:stretch>
            <a:fillRect/>
          </a:stretch>
        </p:blipFill>
        <p:spPr>
          <a:xfrm>
            <a:off x="6540413" y="4633430"/>
            <a:ext cx="1523069" cy="1492734"/>
          </a:xfrm>
          <a:prstGeom prst="rect">
            <a:avLst/>
          </a:prstGeom>
        </p:spPr>
      </p:pic>
      <p:sp>
        <p:nvSpPr>
          <p:cNvPr id="9" name="Marcador de Posição de Conteúdo 1">
            <a:extLst>
              <a:ext uri="{FF2B5EF4-FFF2-40B4-BE49-F238E27FC236}">
                <a16:creationId xmlns:a16="http://schemas.microsoft.com/office/drawing/2014/main" id="{AB5B7AE3-D3A6-4ED7-8A0B-E8AC8B19317A}"/>
              </a:ext>
            </a:extLst>
          </p:cNvPr>
          <p:cNvSpPr>
            <a:spLocks noGrp="1"/>
          </p:cNvSpPr>
          <p:nvPr>
            <p:ph idx="1"/>
          </p:nvPr>
        </p:nvSpPr>
        <p:spPr>
          <a:xfrm>
            <a:off x="457200" y="1491450"/>
            <a:ext cx="8359422" cy="4634714"/>
          </a:xfrm>
        </p:spPr>
        <p:txBody>
          <a:bodyPr/>
          <a:lstStyle/>
          <a:p>
            <a:r>
              <a:rPr lang="pt-PT" b="1" u="sng" dirty="0"/>
              <a:t>Sensor de ocupação </a:t>
            </a:r>
          </a:p>
          <a:p>
            <a:endParaRPr lang="pt-PT" sz="1800" dirty="0"/>
          </a:p>
          <a:p>
            <a:r>
              <a:rPr lang="pt-PT" sz="1800" dirty="0"/>
              <a:t>As aplicações mais apropriadas para sensores de ocupação estão em espaços onde os padrões de ocupação são :</a:t>
            </a:r>
          </a:p>
          <a:p>
            <a:pPr marL="843750" lvl="1" indent="-285750"/>
            <a:r>
              <a:rPr lang="pt-PT" sz="1800" b="1" dirty="0"/>
              <a:t>Intermitentes</a:t>
            </a:r>
            <a:r>
              <a:rPr lang="pt-PT" sz="1800" dirty="0"/>
              <a:t>: casas de banho, halls de entrada, escadas, corredores, arrecadações e caves.</a:t>
            </a:r>
          </a:p>
          <a:p>
            <a:pPr marL="843750" lvl="1" indent="-285750"/>
            <a:r>
              <a:rPr lang="pt-PT" sz="1800" b="1" dirty="0"/>
              <a:t>Imprevisível </a:t>
            </a:r>
            <a:r>
              <a:rPr lang="pt-PT" sz="1800" dirty="0"/>
              <a:t>: escritórios, salas de reuniões e conferências, salas de aula, laboratórios.</a:t>
            </a:r>
          </a:p>
          <a:p>
            <a:pPr marL="12700" indent="-12700"/>
            <a:r>
              <a:rPr lang="pt-PT" sz="1800" dirty="0"/>
              <a:t>Os sensores de ocupação são dispositivos que realizam três funções primárias:</a:t>
            </a:r>
          </a:p>
          <a:p>
            <a:pPr marL="843750" lvl="1" indent="-285750">
              <a:buFont typeface="Arial" panose="020B0604020202020204" pitchFamily="34" charset="0"/>
              <a:buChar char="•"/>
            </a:pPr>
            <a:r>
              <a:rPr lang="pt-PT" sz="1800" dirty="0"/>
              <a:t>Ligar as luzes quando é detetado ocupação numa sala</a:t>
            </a:r>
          </a:p>
          <a:p>
            <a:pPr marL="843750" lvl="1" indent="-285750">
              <a:buFont typeface="Arial" panose="020B0604020202020204" pitchFamily="34" charset="0"/>
              <a:buChar char="•"/>
            </a:pPr>
            <a:r>
              <a:rPr lang="pt-PT" sz="1800" dirty="0"/>
              <a:t>Manter as luzes ligadas enquanto a sala se mantém ocupada</a:t>
            </a:r>
          </a:p>
          <a:p>
            <a:pPr marL="843750" lvl="1" indent="-285750">
              <a:buFont typeface="Arial" panose="020B0604020202020204" pitchFamily="34" charset="0"/>
              <a:buChar char="•"/>
            </a:pPr>
            <a:r>
              <a:rPr lang="pt-PT" sz="1800" dirty="0"/>
              <a:t>Desligar as luzes quando a sala for desocupada</a:t>
            </a:r>
          </a:p>
        </p:txBody>
      </p:sp>
      <p:pic>
        <p:nvPicPr>
          <p:cNvPr id="10" name="Imagem 9">
            <a:extLst>
              <a:ext uri="{FF2B5EF4-FFF2-40B4-BE49-F238E27FC236}">
                <a16:creationId xmlns:a16="http://schemas.microsoft.com/office/drawing/2014/main" id="{6E24FCD1-C8B6-4D46-959E-7E564EA73F89}"/>
              </a:ext>
            </a:extLst>
          </p:cNvPr>
          <p:cNvPicPr>
            <a:picLocks noChangeAspect="1"/>
          </p:cNvPicPr>
          <p:nvPr/>
        </p:nvPicPr>
        <p:blipFill>
          <a:blip r:embed="rId4"/>
          <a:stretch>
            <a:fillRect/>
          </a:stretch>
        </p:blipFill>
        <p:spPr>
          <a:xfrm>
            <a:off x="6000945" y="1033153"/>
            <a:ext cx="2437382" cy="1154149"/>
          </a:xfrm>
          <a:prstGeom prst="rect">
            <a:avLst/>
          </a:prstGeom>
        </p:spPr>
      </p:pic>
    </p:spTree>
    <p:extLst>
      <p:ext uri="{BB962C8B-B14F-4D97-AF65-F5344CB8AC3E}">
        <p14:creationId xmlns:p14="http://schemas.microsoft.com/office/powerpoint/2010/main" val="3763841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b="1" u="sng" dirty="0"/>
              <a:t>Sensor de Ocupação</a:t>
            </a:r>
          </a:p>
          <a:p>
            <a:endParaRPr lang="pt-PT" dirty="0"/>
          </a:p>
          <a:p>
            <a:pPr marL="342900" indent="-342900">
              <a:buFont typeface="Arial" panose="020B0604020202020204" pitchFamily="34" charset="0"/>
              <a:buChar char="•"/>
            </a:pPr>
            <a:endParaRPr lang="pt-PT" sz="1600" dirty="0"/>
          </a:p>
        </p:txBody>
      </p:sp>
      <p:sp>
        <p:nvSpPr>
          <p:cNvPr id="3" name="Título 2"/>
          <p:cNvSpPr>
            <a:spLocks noGrp="1"/>
          </p:cNvSpPr>
          <p:nvPr>
            <p:ph type="title"/>
          </p:nvPr>
        </p:nvSpPr>
        <p:spPr/>
        <p:txBody>
          <a:bodyPr/>
          <a:lstStyle/>
          <a:p>
            <a:r>
              <a:rPr lang="pt-PT" dirty="0"/>
              <a:t>3. Controlo Automático</a:t>
            </a:r>
          </a:p>
        </p:txBody>
      </p:sp>
      <p:grpSp>
        <p:nvGrpSpPr>
          <p:cNvPr id="10" name="Groupe 17"/>
          <p:cNvGrpSpPr>
            <a:grpSpLocks/>
          </p:cNvGrpSpPr>
          <p:nvPr/>
        </p:nvGrpSpPr>
        <p:grpSpPr bwMode="auto">
          <a:xfrm>
            <a:off x="1380368" y="2529613"/>
            <a:ext cx="1813824" cy="2229601"/>
            <a:chOff x="2500280" y="2643182"/>
            <a:chExt cx="1643092" cy="2230315"/>
          </a:xfrm>
        </p:grpSpPr>
        <p:sp>
          <p:nvSpPr>
            <p:cNvPr id="11" name="ZoneTexte 4"/>
            <p:cNvSpPr txBox="1">
              <a:spLocks noChangeArrowheads="1"/>
            </p:cNvSpPr>
            <p:nvPr/>
          </p:nvSpPr>
          <p:spPr bwMode="auto">
            <a:xfrm>
              <a:off x="2500280" y="2643182"/>
              <a:ext cx="428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pt-PT" sz="1600" b="1">
                  <a:solidFill>
                    <a:srgbClr val="8B7A7B"/>
                  </a:solidFill>
                </a:rPr>
                <a:t>PIR</a:t>
              </a:r>
            </a:p>
          </p:txBody>
        </p:sp>
        <p:sp>
          <p:nvSpPr>
            <p:cNvPr id="12" name="ZoneTexte 9"/>
            <p:cNvSpPr txBox="1">
              <a:spLocks noChangeArrowheads="1"/>
            </p:cNvSpPr>
            <p:nvPr/>
          </p:nvSpPr>
          <p:spPr bwMode="auto">
            <a:xfrm>
              <a:off x="2543143" y="2933884"/>
              <a:ext cx="1600229" cy="193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t-PT" altLang="pt-PT" sz="1400" dirty="0"/>
                <a:t>A tecnologia de infravermelho passivo </a:t>
              </a:r>
              <a:r>
                <a:rPr lang="pt-PT" altLang="pt-PT" sz="1400" dirty="0" err="1"/>
                <a:t>detecta</a:t>
              </a:r>
              <a:r>
                <a:rPr lang="pt-PT" altLang="pt-PT" sz="1400" dirty="0"/>
                <a:t> a ocupação reagindo a fontes de energia infravermelha (como um corpo humano) em movimento.</a:t>
              </a:r>
              <a:endParaRPr lang="en-US" altLang="pt-PT" sz="1400" dirty="0"/>
            </a:p>
          </p:txBody>
        </p:sp>
      </p:grpSp>
      <p:grpSp>
        <p:nvGrpSpPr>
          <p:cNvPr id="13" name="Groupe 21"/>
          <p:cNvGrpSpPr>
            <a:grpSpLocks/>
          </p:cNvGrpSpPr>
          <p:nvPr/>
        </p:nvGrpSpPr>
        <p:grpSpPr bwMode="auto">
          <a:xfrm>
            <a:off x="3954411" y="2488680"/>
            <a:ext cx="1808939" cy="1999697"/>
            <a:chOff x="2377416" y="3786190"/>
            <a:chExt cx="1808952" cy="2000813"/>
          </a:xfrm>
        </p:grpSpPr>
        <p:sp>
          <p:nvSpPr>
            <p:cNvPr id="14" name="ZoneTexte 4"/>
            <p:cNvSpPr txBox="1">
              <a:spLocks noChangeArrowheads="1"/>
            </p:cNvSpPr>
            <p:nvPr/>
          </p:nvSpPr>
          <p:spPr bwMode="auto">
            <a:xfrm>
              <a:off x="2500280" y="3786190"/>
              <a:ext cx="12144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pt-PT" sz="1600" b="1">
                  <a:solidFill>
                    <a:srgbClr val="8B7A7B"/>
                  </a:solidFill>
                </a:rPr>
                <a:t>Ultrasonic</a:t>
              </a:r>
            </a:p>
          </p:txBody>
        </p:sp>
        <p:sp>
          <p:nvSpPr>
            <p:cNvPr id="15" name="ZoneTexte 9"/>
            <p:cNvSpPr txBox="1">
              <a:spLocks noChangeArrowheads="1"/>
            </p:cNvSpPr>
            <p:nvPr/>
          </p:nvSpPr>
          <p:spPr bwMode="auto">
            <a:xfrm>
              <a:off x="2377416" y="4062492"/>
              <a:ext cx="1808952" cy="1724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t-PT" altLang="pt-PT" sz="1400" dirty="0"/>
                <a:t>O sensor emite ondas de som ultrassónicas que detetam objetos no espaço fechado e, em seguida, mede a quantidade de tempo que leva para que as ondas retornem.</a:t>
              </a:r>
              <a:endParaRPr lang="en-US" altLang="pt-PT" sz="1400" dirty="0"/>
            </a:p>
          </p:txBody>
        </p:sp>
      </p:grpSp>
      <p:grpSp>
        <p:nvGrpSpPr>
          <p:cNvPr id="16" name="Groupe 25"/>
          <p:cNvGrpSpPr>
            <a:grpSpLocks/>
          </p:cNvGrpSpPr>
          <p:nvPr/>
        </p:nvGrpSpPr>
        <p:grpSpPr bwMode="auto">
          <a:xfrm>
            <a:off x="6876947" y="2497166"/>
            <a:ext cx="1858066" cy="2639770"/>
            <a:chOff x="2508217" y="4865705"/>
            <a:chExt cx="2500330" cy="2639513"/>
          </a:xfrm>
        </p:grpSpPr>
        <p:sp>
          <p:nvSpPr>
            <p:cNvPr id="17" name="ZoneTexte 4"/>
            <p:cNvSpPr txBox="1">
              <a:spLocks noChangeArrowheads="1"/>
            </p:cNvSpPr>
            <p:nvPr/>
          </p:nvSpPr>
          <p:spPr bwMode="auto">
            <a:xfrm>
              <a:off x="2508217" y="4865705"/>
              <a:ext cx="17065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pt-PT" sz="1600" b="1">
                  <a:solidFill>
                    <a:srgbClr val="8B7A7B"/>
                  </a:solidFill>
                </a:rPr>
                <a:t>Dual</a:t>
              </a:r>
            </a:p>
          </p:txBody>
        </p:sp>
        <p:sp>
          <p:nvSpPr>
            <p:cNvPr id="18" name="ZoneTexte 9"/>
            <p:cNvSpPr txBox="1">
              <a:spLocks noChangeArrowheads="1"/>
            </p:cNvSpPr>
            <p:nvPr/>
          </p:nvSpPr>
          <p:spPr bwMode="auto">
            <a:xfrm>
              <a:off x="2551080" y="5135569"/>
              <a:ext cx="2457467" cy="2369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t-PT" altLang="pt-PT" sz="1400" dirty="0"/>
                <a:t>Os sensores de ocupação com tecnologias de </a:t>
              </a:r>
              <a:r>
                <a:rPr lang="pt-PT" altLang="pt-PT" sz="1400" dirty="0" err="1"/>
                <a:t>detecção</a:t>
              </a:r>
              <a:r>
                <a:rPr lang="pt-PT" altLang="pt-PT" sz="1400" dirty="0"/>
                <a:t> múltipla geralmente são designados como "tecnologia dupla" ou dispositivos híbridos.</a:t>
              </a:r>
            </a:p>
            <a:p>
              <a:pPr eaLnBrk="1" hangingPunct="1"/>
              <a:r>
                <a:rPr lang="pt-PT" altLang="pt-PT" sz="1400" dirty="0"/>
                <a:t>Mais comumente, PIR e tecnologias ultrassónicas.</a:t>
              </a:r>
              <a:endParaRPr lang="en-US" altLang="pt-PT" sz="1400" dirty="0"/>
            </a:p>
          </p:txBody>
        </p:sp>
      </p:grpSp>
      <p:grpSp>
        <p:nvGrpSpPr>
          <p:cNvPr id="19" name="Groupe 36"/>
          <p:cNvGrpSpPr>
            <a:grpSpLocks/>
          </p:cNvGrpSpPr>
          <p:nvPr/>
        </p:nvGrpSpPr>
        <p:grpSpPr bwMode="auto">
          <a:xfrm>
            <a:off x="556591" y="2031242"/>
            <a:ext cx="7924800" cy="4002054"/>
            <a:chOff x="1921918" y="3429000"/>
            <a:chExt cx="6954597" cy="3860805"/>
          </a:xfrm>
        </p:grpSpPr>
        <p:sp>
          <p:nvSpPr>
            <p:cNvPr id="20" name="ZoneTexte 4"/>
            <p:cNvSpPr txBox="1">
              <a:spLocks noChangeArrowheads="1"/>
            </p:cNvSpPr>
            <p:nvPr/>
          </p:nvSpPr>
          <p:spPr bwMode="auto">
            <a:xfrm>
              <a:off x="2500298" y="3429000"/>
              <a:ext cx="6286544" cy="2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pt-PT" dirty="0" err="1"/>
                <a:t>Existem</a:t>
              </a:r>
              <a:r>
                <a:rPr lang="en-US" altLang="pt-PT" dirty="0"/>
                <a:t> 3 </a:t>
              </a:r>
              <a:r>
                <a:rPr lang="en-US" altLang="pt-PT" dirty="0" err="1"/>
                <a:t>tipos</a:t>
              </a:r>
              <a:r>
                <a:rPr lang="en-US" altLang="pt-PT" dirty="0"/>
                <a:t> de sensors de </a:t>
              </a:r>
              <a:r>
                <a:rPr lang="en-US" altLang="pt-PT" dirty="0" err="1"/>
                <a:t>ocupação</a:t>
              </a:r>
              <a:r>
                <a:rPr lang="en-US" altLang="pt-PT" dirty="0"/>
                <a:t>:</a:t>
              </a:r>
            </a:p>
          </p:txBody>
        </p:sp>
        <p:cxnSp>
          <p:nvCxnSpPr>
            <p:cNvPr id="21" name="Connecteur droit 32"/>
            <p:cNvCxnSpPr>
              <a:cxnSpLocks/>
            </p:cNvCxnSpPr>
            <p:nvPr/>
          </p:nvCxnSpPr>
          <p:spPr>
            <a:xfrm flipV="1">
              <a:off x="1921918" y="3714737"/>
              <a:ext cx="6954597" cy="44408"/>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2" name="Connecteur droit 34"/>
            <p:cNvCxnSpPr/>
            <p:nvPr/>
          </p:nvCxnSpPr>
          <p:spPr>
            <a:xfrm rot="5400000" flipH="1" flipV="1">
              <a:off x="4734213" y="5514239"/>
              <a:ext cx="3549493" cy="164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3" name="Connecteur droit 35"/>
            <p:cNvCxnSpPr/>
            <p:nvPr/>
          </p:nvCxnSpPr>
          <p:spPr>
            <a:xfrm rot="5400000" flipH="1" flipV="1">
              <a:off x="2431035" y="5489457"/>
              <a:ext cx="3551080" cy="1641"/>
            </a:xfrm>
            <a:prstGeom prst="line">
              <a:avLst/>
            </a:prstGeom>
            <a:ln/>
          </p:spPr>
          <p:style>
            <a:lnRef idx="2">
              <a:schemeClr val="accent3"/>
            </a:lnRef>
            <a:fillRef idx="0">
              <a:schemeClr val="accent3"/>
            </a:fillRef>
            <a:effectRef idx="1">
              <a:schemeClr val="accent3"/>
            </a:effectRef>
            <a:fontRef idx="minor">
              <a:schemeClr val="tx1"/>
            </a:fontRef>
          </p:style>
        </p:cxnSp>
      </p:grpSp>
      <p:pic>
        <p:nvPicPr>
          <p:cNvPr id="24" name="Image 31" descr="picto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9841" y="2539062"/>
            <a:ext cx="748132" cy="74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Image 33" descr="picto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49378" y="2499662"/>
            <a:ext cx="715432" cy="7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Image 36" descr="pictos.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47856" y="2488680"/>
            <a:ext cx="804862"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4">
            <a:extLst>
              <a:ext uri="{FF2B5EF4-FFF2-40B4-BE49-F238E27FC236}">
                <a16:creationId xmlns:a16="http://schemas.microsoft.com/office/drawing/2014/main" id="{060081CD-BADD-4882-94C8-0668E5D2FC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145" y="4608476"/>
            <a:ext cx="1671632" cy="136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7" descr="Ultra Detection">
            <a:extLst>
              <a:ext uri="{FF2B5EF4-FFF2-40B4-BE49-F238E27FC236}">
                <a16:creationId xmlns:a16="http://schemas.microsoft.com/office/drawing/2014/main" id="{E5C96D76-A3FB-40C1-8CEC-CBE68B6121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42747" y="4834726"/>
            <a:ext cx="2458027" cy="174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8263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b="1" u="sng" dirty="0"/>
              <a:t>Sensor de Ocupação</a:t>
            </a:r>
          </a:p>
          <a:p>
            <a:endParaRPr lang="pt-PT" dirty="0"/>
          </a:p>
          <a:p>
            <a:pPr marL="342900" indent="-342900">
              <a:buFont typeface="Arial" panose="020B0604020202020204" pitchFamily="34" charset="0"/>
              <a:buChar char="•"/>
            </a:pPr>
            <a:endParaRPr lang="pt-PT" sz="1600" dirty="0"/>
          </a:p>
        </p:txBody>
      </p:sp>
      <p:sp>
        <p:nvSpPr>
          <p:cNvPr id="3" name="Título 2"/>
          <p:cNvSpPr>
            <a:spLocks noGrp="1"/>
          </p:cNvSpPr>
          <p:nvPr>
            <p:ph type="title"/>
          </p:nvPr>
        </p:nvSpPr>
        <p:spPr/>
        <p:txBody>
          <a:bodyPr/>
          <a:lstStyle/>
          <a:p>
            <a:r>
              <a:rPr lang="pt-PT" dirty="0"/>
              <a:t>3. Controlo Automático</a:t>
            </a:r>
          </a:p>
        </p:txBody>
      </p:sp>
      <p:sp>
        <p:nvSpPr>
          <p:cNvPr id="29" name="Rectangle 4"/>
          <p:cNvSpPr>
            <a:spLocks noChangeArrowheads="1"/>
          </p:cNvSpPr>
          <p:nvPr/>
        </p:nvSpPr>
        <p:spPr bwMode="auto">
          <a:xfrm>
            <a:off x="827210" y="1977231"/>
            <a:ext cx="64484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pt-PT" b="1" dirty="0" err="1"/>
              <a:t>Detecção</a:t>
            </a:r>
            <a:r>
              <a:rPr lang="fr-FR" altLang="pt-PT" b="1" dirty="0"/>
              <a:t> Infra-</a:t>
            </a:r>
            <a:r>
              <a:rPr lang="fr-FR" altLang="pt-PT" b="1" dirty="0" err="1"/>
              <a:t>Vermelha</a:t>
            </a:r>
            <a:r>
              <a:rPr lang="fr-FR" altLang="pt-PT" b="1" dirty="0"/>
              <a:t> passiva – </a:t>
            </a:r>
            <a:r>
              <a:rPr lang="fr-FR" altLang="pt-PT" dirty="0" err="1"/>
              <a:t>Dicas</a:t>
            </a:r>
            <a:r>
              <a:rPr lang="fr-FR" altLang="pt-PT" dirty="0"/>
              <a:t> para </a:t>
            </a:r>
            <a:r>
              <a:rPr lang="fr-FR" altLang="pt-PT" dirty="0" err="1"/>
              <a:t>sensores</a:t>
            </a:r>
            <a:r>
              <a:rPr lang="fr-FR" altLang="pt-PT" dirty="0"/>
              <a:t> </a:t>
            </a:r>
            <a:r>
              <a:rPr lang="fr-FR" altLang="pt-PT" dirty="0" err="1"/>
              <a:t>PIRplacement</a:t>
            </a:r>
            <a:endParaRPr lang="fr-FR" altLang="pt-PT" b="1" dirty="0"/>
          </a:p>
        </p:txBody>
      </p:sp>
      <p:sp>
        <p:nvSpPr>
          <p:cNvPr id="24" name="Rectangle 4"/>
          <p:cNvSpPr>
            <a:spLocks noChangeArrowheads="1"/>
          </p:cNvSpPr>
          <p:nvPr/>
        </p:nvSpPr>
        <p:spPr bwMode="auto">
          <a:xfrm>
            <a:off x="4287594" y="3031719"/>
            <a:ext cx="3590925" cy="2665412"/>
          </a:xfrm>
          <a:prstGeom prst="rect">
            <a:avLst/>
          </a:prstGeom>
          <a:solidFill>
            <a:schemeClr val="accent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pt-PT" altLang="pt-PT"/>
          </a:p>
        </p:txBody>
      </p:sp>
      <p:pic>
        <p:nvPicPr>
          <p:cNvPr id="4" name="Imagem 3"/>
          <p:cNvPicPr>
            <a:picLocks noChangeAspect="1"/>
          </p:cNvPicPr>
          <p:nvPr/>
        </p:nvPicPr>
        <p:blipFill>
          <a:blip r:embed="rId3"/>
          <a:stretch>
            <a:fillRect/>
          </a:stretch>
        </p:blipFill>
        <p:spPr>
          <a:xfrm>
            <a:off x="5842121" y="2405856"/>
            <a:ext cx="2610731" cy="3920491"/>
          </a:xfrm>
          <a:prstGeom prst="rect">
            <a:avLst/>
          </a:prstGeom>
        </p:spPr>
      </p:pic>
      <p:sp>
        <p:nvSpPr>
          <p:cNvPr id="16" name="Rectangle 4"/>
          <p:cNvSpPr txBox="1">
            <a:spLocks noChangeArrowheads="1"/>
          </p:cNvSpPr>
          <p:nvPr/>
        </p:nvSpPr>
        <p:spPr bwMode="auto">
          <a:xfrm>
            <a:off x="456833" y="2551361"/>
            <a:ext cx="5277912" cy="3551358"/>
          </a:xfrm>
          <a:prstGeom prst="rect">
            <a:avLst/>
          </a:prstGeom>
          <a:solidFill>
            <a:srgbClr val="FFFFFF"/>
          </a:solidFill>
          <a:ln>
            <a:solidFill>
              <a:schemeClr val="bg1"/>
            </a:solidFill>
            <a:miter lim="800000"/>
            <a:headEnd/>
            <a:tailEnd/>
          </a:ln>
        </p:spPr>
        <p:txBody>
          <a:bodyPr vert="horz" lIns="90488" tIns="44450" rIns="90488" bIns="44450" rtlCol="0">
            <a:normAutofit fontScale="92500" lnSpcReduction="10000"/>
          </a:bodyPr>
          <a:lst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pt-PT" altLang="en-US" sz="1800" dirty="0"/>
              <a:t>Os sensores PIR devem ser colocados em locais onde não existam obstáculos que bloqueiem a pessoa a ser </a:t>
            </a:r>
            <a:r>
              <a:rPr lang="pt-PT" altLang="en-US" sz="1800" dirty="0" err="1"/>
              <a:t>detectada</a:t>
            </a:r>
            <a:r>
              <a:rPr lang="pt-PT" altLang="en-US" sz="1800" dirty="0"/>
              <a:t>.</a:t>
            </a:r>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r>
              <a:rPr lang="pt-PT" altLang="en-US" sz="1800" dirty="0"/>
              <a:t>A tecnologia PIR não </a:t>
            </a:r>
            <a:r>
              <a:rPr lang="pt-PT" altLang="en-US" sz="1800" dirty="0" err="1"/>
              <a:t>detecta</a:t>
            </a:r>
            <a:r>
              <a:rPr lang="pt-PT" altLang="en-US" sz="1800" dirty="0"/>
              <a:t> fora da zona desejada</a:t>
            </a:r>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r>
              <a:rPr lang="pt-PT" altLang="en-US" sz="1800" dirty="0"/>
              <a:t>Uma melhor </a:t>
            </a:r>
            <a:r>
              <a:rPr lang="pt-PT" altLang="en-US" sz="1800" dirty="0" err="1"/>
              <a:t>detecção</a:t>
            </a:r>
            <a:r>
              <a:rPr lang="pt-PT" altLang="en-US" sz="1800" dirty="0"/>
              <a:t> pode ser alcançada quando uma pessoa cruza as áreas de </a:t>
            </a:r>
            <a:r>
              <a:rPr lang="pt-PT" altLang="en-US" sz="1800" dirty="0" err="1"/>
              <a:t>detecção</a:t>
            </a:r>
            <a:endParaRPr lang="en-US" altLang="en-US" sz="2700" dirty="0"/>
          </a:p>
        </p:txBody>
      </p:sp>
    </p:spTree>
    <p:extLst>
      <p:ext uri="{BB962C8B-B14F-4D97-AF65-F5344CB8AC3E}">
        <p14:creationId xmlns:p14="http://schemas.microsoft.com/office/powerpoint/2010/main" val="2815789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206374" y="1453662"/>
            <a:ext cx="8480425" cy="4672502"/>
          </a:xfrm>
        </p:spPr>
        <p:txBody>
          <a:bodyPr/>
          <a:lstStyle/>
          <a:p>
            <a:r>
              <a:rPr lang="pt-PT" b="1" u="sng" dirty="0"/>
              <a:t>Sensor de Ocupação</a:t>
            </a:r>
          </a:p>
          <a:p>
            <a:endParaRPr lang="pt-PT" dirty="0"/>
          </a:p>
          <a:p>
            <a:pPr marL="342900" indent="-342900">
              <a:buFont typeface="Arial" panose="020B0604020202020204" pitchFamily="34" charset="0"/>
              <a:buChar char="•"/>
            </a:pPr>
            <a:endParaRPr lang="pt-PT" sz="1600" dirty="0"/>
          </a:p>
        </p:txBody>
      </p:sp>
      <p:sp>
        <p:nvSpPr>
          <p:cNvPr id="3" name="Título 2"/>
          <p:cNvSpPr>
            <a:spLocks noGrp="1"/>
          </p:cNvSpPr>
          <p:nvPr>
            <p:ph type="title"/>
          </p:nvPr>
        </p:nvSpPr>
        <p:spPr/>
        <p:txBody>
          <a:bodyPr/>
          <a:lstStyle/>
          <a:p>
            <a:r>
              <a:rPr lang="pt-PT" dirty="0"/>
              <a:t>3. Controlo Automático</a:t>
            </a:r>
          </a:p>
        </p:txBody>
      </p:sp>
      <p:sp>
        <p:nvSpPr>
          <p:cNvPr id="29" name="Rectangle 4"/>
          <p:cNvSpPr>
            <a:spLocks noChangeArrowheads="1"/>
          </p:cNvSpPr>
          <p:nvPr/>
        </p:nvSpPr>
        <p:spPr bwMode="auto">
          <a:xfrm>
            <a:off x="1222373" y="1860890"/>
            <a:ext cx="771525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pt-PT" b="1" dirty="0" err="1"/>
              <a:t>Detecção</a:t>
            </a:r>
            <a:r>
              <a:rPr lang="fr-FR" altLang="pt-PT" b="1" dirty="0"/>
              <a:t> </a:t>
            </a:r>
            <a:r>
              <a:rPr lang="fr-FR" altLang="pt-PT" b="1" dirty="0" err="1"/>
              <a:t>ultrassónica</a:t>
            </a:r>
            <a:r>
              <a:rPr lang="fr-FR" altLang="pt-PT" b="1" dirty="0"/>
              <a:t>– </a:t>
            </a:r>
            <a:r>
              <a:rPr lang="pt-PT" altLang="pt-PT" dirty="0"/>
              <a:t>dicas para colocação de sensores ultrassónicos</a:t>
            </a:r>
            <a:endParaRPr lang="fr-FR" altLang="pt-PT" b="1" dirty="0"/>
          </a:p>
        </p:txBody>
      </p:sp>
      <p:sp>
        <p:nvSpPr>
          <p:cNvPr id="15" name="Rectangle 1028"/>
          <p:cNvSpPr txBox="1">
            <a:spLocks noChangeArrowheads="1"/>
          </p:cNvSpPr>
          <p:nvPr/>
        </p:nvSpPr>
        <p:spPr bwMode="auto">
          <a:xfrm>
            <a:off x="556080" y="2439988"/>
            <a:ext cx="5233988" cy="3280874"/>
          </a:xfrm>
          <a:prstGeom prst="rect">
            <a:avLst/>
          </a:prstGeom>
          <a:solidFill>
            <a:srgbClr val="FFFFFF"/>
          </a:solidFill>
          <a:ln>
            <a:solidFill>
              <a:schemeClr val="bg1"/>
            </a:solidFill>
            <a:miter lim="800000"/>
            <a:headEnd/>
            <a:tailEnd/>
          </a:ln>
        </p:spPr>
        <p:txBody>
          <a:bodyPr vert="horz" lIns="90488" tIns="44450" rIns="90488" bIns="44450" rtlCol="0">
            <a:normAutofit/>
          </a:bodyPr>
          <a:lst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defRPr/>
            </a:pPr>
            <a:r>
              <a:rPr lang="pt-PT" altLang="en-US" sz="1800" dirty="0"/>
              <a:t>Os sensores ultrassónicos podem </a:t>
            </a:r>
            <a:r>
              <a:rPr lang="pt-PT" altLang="en-US" sz="1800" dirty="0" err="1"/>
              <a:t>detectar</a:t>
            </a:r>
            <a:r>
              <a:rPr lang="pt-PT" altLang="en-US" sz="1800" dirty="0"/>
              <a:t>  ocupação, embora possa haver obstáculos entre o sensor e a pessoa em movimento</a:t>
            </a:r>
          </a:p>
          <a:p>
            <a:pPr marL="285750" indent="-285750">
              <a:buFont typeface="Arial" panose="020B0604020202020204" pitchFamily="34" charset="0"/>
              <a:buChar char="•"/>
              <a:defRPr/>
            </a:pPr>
            <a:endParaRPr lang="pt-PT" altLang="en-US" sz="1800" dirty="0"/>
          </a:p>
          <a:p>
            <a:pPr marL="285750" indent="-285750">
              <a:buFont typeface="Arial" panose="020B0604020202020204" pitchFamily="34" charset="0"/>
              <a:buChar char="•"/>
              <a:defRPr/>
            </a:pPr>
            <a:r>
              <a:rPr lang="pt-PT" altLang="en-US" sz="1800" dirty="0" err="1"/>
              <a:t>Detecção</a:t>
            </a:r>
            <a:r>
              <a:rPr lang="pt-PT" altLang="en-US" sz="1800" dirty="0"/>
              <a:t> indesejada fora da área controlada deve ser evitada</a:t>
            </a:r>
          </a:p>
          <a:p>
            <a:pPr marL="285750" indent="-285750">
              <a:buFont typeface="Arial" panose="020B0604020202020204" pitchFamily="34" charset="0"/>
              <a:buChar char="•"/>
              <a:defRPr/>
            </a:pPr>
            <a:endParaRPr lang="pt-PT" altLang="en-US" sz="1800" dirty="0"/>
          </a:p>
          <a:p>
            <a:pPr marL="285750" indent="-285750">
              <a:buFont typeface="Arial" panose="020B0604020202020204" pitchFamily="34" charset="0"/>
              <a:buChar char="•"/>
              <a:defRPr/>
            </a:pPr>
            <a:r>
              <a:rPr lang="pt-PT" altLang="en-US" sz="1800" dirty="0"/>
              <a:t>Eles devem estar localizados longe dos fluxos de ar, tais como correntes de ar, ar condicionado, ventoinhas.</a:t>
            </a:r>
            <a:endParaRPr lang="en-US" altLang="en-US" sz="1800" dirty="0"/>
          </a:p>
        </p:txBody>
      </p:sp>
      <p:pic>
        <p:nvPicPr>
          <p:cNvPr id="4" name="Imagem 3"/>
          <p:cNvPicPr>
            <a:picLocks noChangeAspect="1"/>
          </p:cNvPicPr>
          <p:nvPr/>
        </p:nvPicPr>
        <p:blipFill>
          <a:blip r:embed="rId3"/>
          <a:stretch>
            <a:fillRect/>
          </a:stretch>
        </p:blipFill>
        <p:spPr>
          <a:xfrm>
            <a:off x="5918028" y="2204394"/>
            <a:ext cx="2640810" cy="4103077"/>
          </a:xfrm>
          <a:prstGeom prst="rect">
            <a:avLst/>
          </a:prstGeom>
        </p:spPr>
      </p:pic>
    </p:spTree>
    <p:extLst>
      <p:ext uri="{BB962C8B-B14F-4D97-AF65-F5344CB8AC3E}">
        <p14:creationId xmlns:p14="http://schemas.microsoft.com/office/powerpoint/2010/main" val="744130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b="1" u="sng" dirty="0"/>
              <a:t>Sensor de Ocupação</a:t>
            </a:r>
          </a:p>
          <a:p>
            <a:endParaRPr lang="pt-PT" dirty="0"/>
          </a:p>
          <a:p>
            <a:pPr marL="342900" indent="-342900">
              <a:buFont typeface="Arial" panose="020B0604020202020204" pitchFamily="34" charset="0"/>
              <a:buChar char="•"/>
            </a:pPr>
            <a:endParaRPr lang="pt-PT" sz="1600" dirty="0"/>
          </a:p>
        </p:txBody>
      </p:sp>
      <p:sp>
        <p:nvSpPr>
          <p:cNvPr id="3" name="Título 2"/>
          <p:cNvSpPr>
            <a:spLocks noGrp="1"/>
          </p:cNvSpPr>
          <p:nvPr>
            <p:ph type="title"/>
          </p:nvPr>
        </p:nvSpPr>
        <p:spPr/>
        <p:txBody>
          <a:bodyPr/>
          <a:lstStyle/>
          <a:p>
            <a:r>
              <a:rPr lang="pt-PT" dirty="0"/>
              <a:t>3. Controlo Automático</a:t>
            </a:r>
          </a:p>
        </p:txBody>
      </p:sp>
      <p:sp>
        <p:nvSpPr>
          <p:cNvPr id="29" name="Rectangle 4"/>
          <p:cNvSpPr>
            <a:spLocks noChangeArrowheads="1"/>
          </p:cNvSpPr>
          <p:nvPr/>
        </p:nvSpPr>
        <p:spPr bwMode="auto">
          <a:xfrm>
            <a:off x="827210" y="1977231"/>
            <a:ext cx="64484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pt-PT" b="1" dirty="0"/>
              <a:t>Dual-Tech </a:t>
            </a:r>
            <a:r>
              <a:rPr lang="fr-FR" altLang="pt-PT" b="1" dirty="0" err="1"/>
              <a:t>Sensing</a:t>
            </a:r>
            <a:r>
              <a:rPr lang="fr-FR" altLang="pt-PT" b="1" dirty="0"/>
              <a:t> - </a:t>
            </a:r>
            <a:r>
              <a:rPr lang="fr-FR" altLang="pt-PT" dirty="0" err="1"/>
              <a:t>Dicas</a:t>
            </a:r>
            <a:endParaRPr lang="fr-FR" altLang="pt-PT" b="1" dirty="0"/>
          </a:p>
        </p:txBody>
      </p:sp>
      <p:sp>
        <p:nvSpPr>
          <p:cNvPr id="15" name="Rectangle 2051"/>
          <p:cNvSpPr txBox="1">
            <a:spLocks noChangeArrowheads="1"/>
          </p:cNvSpPr>
          <p:nvPr/>
        </p:nvSpPr>
        <p:spPr bwMode="auto">
          <a:xfrm>
            <a:off x="457200" y="2448415"/>
            <a:ext cx="4554415" cy="3594833"/>
          </a:xfrm>
          <a:prstGeom prst="rect">
            <a:avLst/>
          </a:prstGeom>
          <a:solidFill>
            <a:srgbClr val="FFFFFF"/>
          </a:solidFill>
          <a:ln>
            <a:solidFill>
              <a:schemeClr val="bg1"/>
            </a:solidFill>
            <a:miter lim="800000"/>
            <a:headEnd/>
            <a:tailEnd/>
          </a:ln>
        </p:spPr>
        <p:txBody>
          <a:bodyPr vert="horz" lIns="90488" tIns="44450" rIns="90488" bIns="44450" rtlCol="0">
            <a:normAutofit lnSpcReduction="10000"/>
          </a:bodyPr>
          <a:lst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pt-PT" altLang="en-US" sz="1800" dirty="0"/>
              <a:t>Os sensores duplos podem </a:t>
            </a:r>
            <a:r>
              <a:rPr lang="pt-PT" altLang="en-US" sz="1800" dirty="0" err="1"/>
              <a:t>detectar</a:t>
            </a:r>
            <a:r>
              <a:rPr lang="pt-PT" altLang="en-US" sz="1800" dirty="0"/>
              <a:t> obstáculos de ocupação devido à sua capacidade de ultrassom intrínseca</a:t>
            </a:r>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r>
              <a:rPr lang="pt-PT" altLang="en-US" sz="1800" dirty="0"/>
              <a:t>Se a ocupação deve, numa primeira vez, ser determinada tanto por PIR como por tecnologias ultrassónicas simultaneamente, o sensor deve estar localizado onde pode possa "ver" a pessoa</a:t>
            </a:r>
          </a:p>
          <a:p>
            <a:pPr marL="285750" indent="-285750">
              <a:buFont typeface="Arial" panose="020B0604020202020204" pitchFamily="34" charset="0"/>
              <a:buChar char="•"/>
            </a:pPr>
            <a:endParaRPr lang="pt-PT" altLang="en-US" sz="1800" dirty="0"/>
          </a:p>
          <a:p>
            <a:pPr marL="285750" indent="-285750">
              <a:buFont typeface="Arial" panose="020B0604020202020204" pitchFamily="34" charset="0"/>
              <a:buChar char="•"/>
            </a:pPr>
            <a:r>
              <a:rPr lang="pt-PT" altLang="en-US" sz="1800" dirty="0"/>
              <a:t>Montá-lo numa superfície à prova de vibração</a:t>
            </a:r>
            <a:endParaRPr lang="en-US" altLang="en-US" sz="1800" dirty="0"/>
          </a:p>
        </p:txBody>
      </p:sp>
      <p:pic>
        <p:nvPicPr>
          <p:cNvPr id="4" name="Imagem 3"/>
          <p:cNvPicPr>
            <a:picLocks noChangeAspect="1"/>
          </p:cNvPicPr>
          <p:nvPr/>
        </p:nvPicPr>
        <p:blipFill>
          <a:blip r:embed="rId3"/>
          <a:stretch>
            <a:fillRect/>
          </a:stretch>
        </p:blipFill>
        <p:spPr>
          <a:xfrm>
            <a:off x="5701445" y="2296744"/>
            <a:ext cx="2575047" cy="4060240"/>
          </a:xfrm>
          <a:prstGeom prst="rect">
            <a:avLst/>
          </a:prstGeom>
        </p:spPr>
      </p:pic>
    </p:spTree>
    <p:extLst>
      <p:ext uri="{BB962C8B-B14F-4D97-AF65-F5344CB8AC3E}">
        <p14:creationId xmlns:p14="http://schemas.microsoft.com/office/powerpoint/2010/main" val="2801732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3. Controlo Automático</a:t>
            </a:r>
          </a:p>
        </p:txBody>
      </p:sp>
      <p:sp>
        <p:nvSpPr>
          <p:cNvPr id="5" name="CaixaDeTexto 4">
            <a:extLst>
              <a:ext uri="{FF2B5EF4-FFF2-40B4-BE49-F238E27FC236}">
                <a16:creationId xmlns:a16="http://schemas.microsoft.com/office/drawing/2014/main" id="{7BA8110D-A74D-4918-BBD6-A59F7E183A3C}"/>
              </a:ext>
            </a:extLst>
          </p:cNvPr>
          <p:cNvSpPr txBox="1"/>
          <p:nvPr/>
        </p:nvSpPr>
        <p:spPr>
          <a:xfrm>
            <a:off x="6172200" y="6110769"/>
            <a:ext cx="1795837" cy="261610"/>
          </a:xfrm>
          <a:prstGeom prst="rect">
            <a:avLst/>
          </a:prstGeom>
          <a:noFill/>
        </p:spPr>
        <p:txBody>
          <a:bodyPr wrap="square" rtlCol="0">
            <a:spAutoFit/>
          </a:bodyPr>
          <a:lstStyle/>
          <a:p>
            <a:r>
              <a:rPr lang="pt-PT" sz="1050" b="1" dirty="0" err="1"/>
              <a:t>Source</a:t>
            </a:r>
            <a:r>
              <a:rPr lang="pt-PT" sz="1050" b="1" dirty="0"/>
              <a:t>: Control4</a:t>
            </a:r>
            <a:endParaRPr lang="pt-PT" sz="1100" b="1" dirty="0"/>
          </a:p>
        </p:txBody>
      </p:sp>
      <p:sp>
        <p:nvSpPr>
          <p:cNvPr id="9" name="Marcador de Posição de Conteúdo 1">
            <a:extLst>
              <a:ext uri="{FF2B5EF4-FFF2-40B4-BE49-F238E27FC236}">
                <a16:creationId xmlns:a16="http://schemas.microsoft.com/office/drawing/2014/main" id="{DEC9C21E-23D5-47F6-8EF8-AAA5C5B727A7}"/>
              </a:ext>
            </a:extLst>
          </p:cNvPr>
          <p:cNvSpPr>
            <a:spLocks noGrp="1"/>
          </p:cNvSpPr>
          <p:nvPr>
            <p:ph idx="1"/>
          </p:nvPr>
        </p:nvSpPr>
        <p:spPr>
          <a:xfrm>
            <a:off x="457200" y="1491450"/>
            <a:ext cx="8229600" cy="4634714"/>
          </a:xfrm>
        </p:spPr>
        <p:txBody>
          <a:bodyPr/>
          <a:lstStyle/>
          <a:p>
            <a:r>
              <a:rPr lang="pt-PT" b="1" u="sng" dirty="0"/>
              <a:t>Controlo Horário</a:t>
            </a:r>
          </a:p>
          <a:p>
            <a:r>
              <a:rPr lang="pt-PT" sz="1800" dirty="0"/>
              <a:t>Existem dois tipos de controlo horário:</a:t>
            </a:r>
          </a:p>
          <a:p>
            <a:endParaRPr lang="pt-PT" sz="1800" dirty="0"/>
          </a:p>
          <a:p>
            <a:pPr marL="457200" indent="-457200">
              <a:buFont typeface="+mj-lt"/>
              <a:buAutoNum type="arabicPeriod"/>
            </a:pPr>
            <a:r>
              <a:rPr lang="pt-PT" sz="1800" dirty="0"/>
              <a:t>Controlo horário em que as luzes estão programadas para desligar depois de estarem ligadas por um período de tempo especificado. </a:t>
            </a:r>
          </a:p>
          <a:p>
            <a:pPr marL="1015200" lvl="1" indent="-457200">
              <a:buFont typeface="Arial" panose="020B0604020202020204" pitchFamily="34" charset="0"/>
              <a:buChar char="•"/>
            </a:pPr>
            <a:r>
              <a:rPr lang="pt-PT" sz="1800" dirty="0"/>
              <a:t>Particularmente eficaz para espaços onde a luz não utilizada é frequentemente, como salas de descanso, despensas e corredores.</a:t>
            </a:r>
          </a:p>
          <a:p>
            <a:pPr marL="457200" indent="-457200">
              <a:buFont typeface="+mj-lt"/>
              <a:buAutoNum type="arabicPeriod"/>
            </a:pPr>
            <a:r>
              <a:rPr lang="pt-PT" sz="1800" dirty="0"/>
              <a:t>Controlo horário em que o sistema de luz está programado para fornecer iluminação através de períodos designados, desligando as luzes durante as pausas do almoço e no final do dia útil.</a:t>
            </a:r>
            <a:endParaRPr lang="pt-PT" dirty="0"/>
          </a:p>
        </p:txBody>
      </p:sp>
      <p:pic>
        <p:nvPicPr>
          <p:cNvPr id="10" name="Picture 17" descr="Icon_Scheduling">
            <a:extLst>
              <a:ext uri="{FF2B5EF4-FFF2-40B4-BE49-F238E27FC236}">
                <a16:creationId xmlns:a16="http://schemas.microsoft.com/office/drawing/2014/main" id="{B7E01E87-F976-4E06-B470-7B0EE23D10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5983" y="1163782"/>
            <a:ext cx="2660817" cy="126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Imagem relacionada">
            <a:extLst>
              <a:ext uri="{FF2B5EF4-FFF2-40B4-BE49-F238E27FC236}">
                <a16:creationId xmlns:a16="http://schemas.microsoft.com/office/drawing/2014/main" id="{D1614298-3F03-47F1-8831-D252011FEE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9359" y="4810539"/>
            <a:ext cx="3711468" cy="1546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381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3. Controlo Automático</a:t>
            </a:r>
          </a:p>
        </p:txBody>
      </p:sp>
      <p:pic>
        <p:nvPicPr>
          <p:cNvPr id="9" name="Picture 10" descr="Icon_Daylight Harvesting">
            <a:extLst>
              <a:ext uri="{FF2B5EF4-FFF2-40B4-BE49-F238E27FC236}">
                <a16:creationId xmlns:a16="http://schemas.microsoft.com/office/drawing/2014/main" id="{7D9881E2-8922-401E-9699-8245F9D4A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2621" y="1217032"/>
            <a:ext cx="2536768" cy="120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arcador de Posição de Conteúdo 1">
            <a:extLst>
              <a:ext uri="{FF2B5EF4-FFF2-40B4-BE49-F238E27FC236}">
                <a16:creationId xmlns:a16="http://schemas.microsoft.com/office/drawing/2014/main" id="{D68C70E4-3C3C-4CFF-85BD-A303C85920F4}"/>
              </a:ext>
            </a:extLst>
          </p:cNvPr>
          <p:cNvSpPr>
            <a:spLocks noGrp="1"/>
          </p:cNvSpPr>
          <p:nvPr>
            <p:ph idx="1"/>
          </p:nvPr>
        </p:nvSpPr>
        <p:spPr>
          <a:xfrm>
            <a:off x="457200" y="1491450"/>
            <a:ext cx="8229600" cy="4634714"/>
          </a:xfrm>
        </p:spPr>
        <p:txBody>
          <a:bodyPr/>
          <a:lstStyle/>
          <a:p>
            <a:r>
              <a:rPr lang="pt-PT" b="1" u="sng"/>
              <a:t>Controlo </a:t>
            </a:r>
            <a:r>
              <a:rPr lang="pt-PT" b="1" u="sng" dirty="0"/>
              <a:t>com iluminação</a:t>
            </a:r>
            <a:br>
              <a:rPr lang="pt-PT" b="1" u="sng" dirty="0"/>
            </a:br>
            <a:r>
              <a:rPr lang="pt-PT" b="1" u="sng" dirty="0"/>
              <a:t> natural</a:t>
            </a:r>
          </a:p>
          <a:p>
            <a:endParaRPr lang="pt-PT" dirty="0"/>
          </a:p>
          <a:p>
            <a:endParaRPr lang="pt-PT" dirty="0"/>
          </a:p>
        </p:txBody>
      </p:sp>
      <p:pic>
        <p:nvPicPr>
          <p:cNvPr id="11" name="Picture 15" descr="Icon_Multi-level Lighting">
            <a:extLst>
              <a:ext uri="{FF2B5EF4-FFF2-40B4-BE49-F238E27FC236}">
                <a16:creationId xmlns:a16="http://schemas.microsoft.com/office/drawing/2014/main" id="{0ADCC0E5-3111-4FC2-A423-495FD84D5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7733" y="1217032"/>
            <a:ext cx="2536767" cy="120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aixaDeTexto 11">
            <a:extLst>
              <a:ext uri="{FF2B5EF4-FFF2-40B4-BE49-F238E27FC236}">
                <a16:creationId xmlns:a16="http://schemas.microsoft.com/office/drawing/2014/main" id="{88245609-A3BD-4009-90D6-9681AECAB389}"/>
              </a:ext>
            </a:extLst>
          </p:cNvPr>
          <p:cNvSpPr txBox="1"/>
          <p:nvPr/>
        </p:nvSpPr>
        <p:spPr>
          <a:xfrm>
            <a:off x="707922" y="2153265"/>
            <a:ext cx="8229600" cy="3693319"/>
          </a:xfrm>
          <a:prstGeom prst="rect">
            <a:avLst/>
          </a:prstGeom>
          <a:noFill/>
        </p:spPr>
        <p:txBody>
          <a:bodyPr wrap="square" rtlCol="0">
            <a:spAutoFit/>
          </a:bodyPr>
          <a:lstStyle/>
          <a:p>
            <a:r>
              <a:rPr lang="pt-PT" b="1" dirty="0"/>
              <a:t>Maximizar a luz natural</a:t>
            </a:r>
          </a:p>
          <a:p>
            <a:pPr marL="285750" indent="-285750">
              <a:buFont typeface="Arial" panose="020B0604020202020204" pitchFamily="34" charset="0"/>
              <a:buChar char="•"/>
            </a:pPr>
            <a:r>
              <a:rPr lang="pt-PT" dirty="0"/>
              <a:t>Dentro de um sistema de controle ligado à luz, os sensores de luz medem a quantidade de luz natural e ajustam a quantidade de luz artificial</a:t>
            </a:r>
            <a:r>
              <a:rPr lang="en-US" dirty="0"/>
              <a:t>.</a:t>
            </a:r>
          </a:p>
          <a:p>
            <a:pPr marL="285750" indent="-285750">
              <a:buFont typeface="Arial" panose="020B0604020202020204" pitchFamily="34" charset="0"/>
              <a:buChar char="•"/>
            </a:pPr>
            <a:r>
              <a:rPr lang="en-US" dirty="0" err="1"/>
              <a:t>Os</a:t>
            </a:r>
            <a:r>
              <a:rPr lang="en-US" dirty="0"/>
              <a:t> </a:t>
            </a:r>
            <a:r>
              <a:rPr lang="en-US" dirty="0" err="1"/>
              <a:t>sistemas</a:t>
            </a:r>
            <a:r>
              <a:rPr lang="en-US" dirty="0"/>
              <a:t> de </a:t>
            </a:r>
            <a:r>
              <a:rPr lang="en-US" dirty="0" err="1"/>
              <a:t>Controlo</a:t>
            </a:r>
            <a:r>
              <a:rPr lang="en-US" dirty="0"/>
              <a:t> com </a:t>
            </a:r>
            <a:r>
              <a:rPr lang="en-US" dirty="0" err="1"/>
              <a:t>iluminação</a:t>
            </a:r>
            <a:r>
              <a:rPr lang="en-US" dirty="0"/>
              <a:t> natural </a:t>
            </a:r>
            <a:r>
              <a:rPr lang="en-US" dirty="0" err="1"/>
              <a:t>funcionam</a:t>
            </a:r>
            <a:r>
              <a:rPr lang="en-US" dirty="0"/>
              <a:t> de </a:t>
            </a:r>
            <a:r>
              <a:rPr lang="en-US" dirty="0" err="1"/>
              <a:t>duas</a:t>
            </a:r>
            <a:r>
              <a:rPr lang="en-US" dirty="0"/>
              <a:t> </a:t>
            </a:r>
            <a:r>
              <a:rPr lang="en-US" dirty="0" err="1"/>
              <a:t>formas</a:t>
            </a:r>
            <a:r>
              <a:rPr lang="en-US" dirty="0"/>
              <a:t>: </a:t>
            </a:r>
          </a:p>
          <a:p>
            <a:r>
              <a:rPr lang="en-US" dirty="0"/>
              <a:t>	1. </a:t>
            </a:r>
            <a:r>
              <a:rPr lang="en-US" u="sng" dirty="0" err="1"/>
              <a:t>Comutação</a:t>
            </a:r>
            <a:r>
              <a:rPr lang="en-US" u="sng" dirty="0"/>
              <a:t> </a:t>
            </a:r>
            <a:r>
              <a:rPr lang="en-US" u="sng" dirty="0" err="1"/>
              <a:t>Fotoelétrica</a:t>
            </a:r>
            <a:r>
              <a:rPr lang="en-US" u="sng" dirty="0"/>
              <a:t> ON/OFF </a:t>
            </a:r>
            <a:r>
              <a:rPr lang="pt-PT" dirty="0"/>
              <a:t>onde é importante incorporar	atrasos de tempo no sistema de controlo para evitar interrupções 	frequentes, exemplo: passagem de nuvens</a:t>
            </a:r>
            <a:r>
              <a:rPr lang="en-US" dirty="0"/>
              <a:t>. </a:t>
            </a:r>
          </a:p>
          <a:p>
            <a:r>
              <a:rPr lang="en-US" dirty="0"/>
              <a:t>	2. </a:t>
            </a:r>
            <a:r>
              <a:rPr lang="en-US" u="sng" dirty="0" err="1"/>
              <a:t>Regullação</a:t>
            </a:r>
            <a:r>
              <a:rPr lang="en-US" u="sng" dirty="0"/>
              <a:t> </a:t>
            </a:r>
            <a:r>
              <a:rPr lang="en-US" u="sng" dirty="0" err="1"/>
              <a:t>Fotoelétrica</a:t>
            </a:r>
            <a:r>
              <a:rPr lang="en-US" u="sng" dirty="0"/>
              <a:t> </a:t>
            </a:r>
            <a:r>
              <a:rPr lang="pt-PT" dirty="0"/>
              <a:t>que garante que a soma da iluminação 	natural 	e artificial atinja sempre o nível de iluminação projetado, 	</a:t>
            </a:r>
            <a:r>
              <a:rPr lang="pt-PT" dirty="0" err="1"/>
              <a:t>detectando</a:t>
            </a:r>
            <a:r>
              <a:rPr lang="pt-PT" dirty="0"/>
              <a:t> a 	luz total na área controlada e ajustando a iluminação 	elétrica</a:t>
            </a:r>
            <a:r>
              <a:rPr lang="en-US" dirty="0"/>
              <a:t>.</a:t>
            </a:r>
          </a:p>
          <a:p>
            <a:pPr marL="285750" indent="-285750">
              <a:buFont typeface="Arial" panose="020B0604020202020204" pitchFamily="34" charset="0"/>
              <a:buChar char="•"/>
            </a:pPr>
            <a:r>
              <a:rPr lang="pt-PT" dirty="0"/>
              <a:t>Temporizadores com interligação de luz natural nos espaços iluminados durante o dia é benéfico em salas com ocupação total durante todo o dia, exemplo: </a:t>
            </a:r>
            <a:r>
              <a:rPr lang="pt-PT" dirty="0" err="1"/>
              <a:t>recepções</a:t>
            </a:r>
            <a:r>
              <a:rPr lang="pt-PT" dirty="0"/>
              <a:t> e áreas de circulação.</a:t>
            </a:r>
          </a:p>
        </p:txBody>
      </p:sp>
    </p:spTree>
    <p:extLst>
      <p:ext uri="{BB962C8B-B14F-4D97-AF65-F5344CB8AC3E}">
        <p14:creationId xmlns:p14="http://schemas.microsoft.com/office/powerpoint/2010/main" val="3518517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457199" y="1491450"/>
            <a:ext cx="3902765" cy="4525037"/>
          </a:xfrm>
        </p:spPr>
        <p:txBody>
          <a:bodyPr>
            <a:normAutofit/>
          </a:bodyPr>
          <a:lstStyle/>
          <a:p>
            <a:r>
              <a:rPr lang="pt-PT" b="1" dirty="0"/>
              <a:t>Vantagens</a:t>
            </a:r>
            <a:r>
              <a:rPr lang="pt-PT" sz="1800" dirty="0"/>
              <a:t>:</a:t>
            </a:r>
          </a:p>
          <a:p>
            <a:pPr marL="342900" indent="-342900">
              <a:buFont typeface="Arial" panose="020B0604020202020204" pitchFamily="34" charset="0"/>
              <a:buChar char="•"/>
            </a:pPr>
            <a:r>
              <a:rPr lang="pt-PT" sz="1800" dirty="0"/>
              <a:t>Melhora o desempenho global de um sistema de iluminação energeticamente eficiente, conseguindo ainda maiores poupanças energéticas;</a:t>
            </a:r>
          </a:p>
          <a:p>
            <a:pPr marL="342900" indent="-342900">
              <a:buFont typeface="Arial" panose="020B0604020202020204" pitchFamily="34" charset="0"/>
              <a:buChar char="•"/>
            </a:pPr>
            <a:r>
              <a:rPr lang="pt-PT" sz="1800" dirty="0"/>
              <a:t>Reduz os custos de funcionamento;</a:t>
            </a:r>
          </a:p>
          <a:p>
            <a:pPr marL="342900" indent="-342900">
              <a:buFont typeface="Arial" panose="020B0604020202020204" pitchFamily="34" charset="0"/>
              <a:buChar char="•"/>
            </a:pPr>
            <a:r>
              <a:rPr lang="pt-PT" sz="1800" dirty="0"/>
              <a:t>Fornece desempenho automatizado de sistemas, não exige interação humana constante ( “set </a:t>
            </a:r>
            <a:r>
              <a:rPr lang="pt-PT" sz="1800" dirty="0" err="1"/>
              <a:t>it</a:t>
            </a:r>
            <a:r>
              <a:rPr lang="pt-PT" sz="1800" dirty="0"/>
              <a:t> </a:t>
            </a:r>
            <a:r>
              <a:rPr lang="pt-PT" sz="1800" dirty="0" err="1"/>
              <a:t>and</a:t>
            </a:r>
            <a:r>
              <a:rPr lang="pt-PT" sz="1800" dirty="0"/>
              <a:t> Forget </a:t>
            </a:r>
            <a:r>
              <a:rPr lang="pt-PT" sz="1800" dirty="0" err="1"/>
              <a:t>it</a:t>
            </a:r>
            <a:r>
              <a:rPr lang="pt-PT" sz="1800" dirty="0"/>
              <a:t>");</a:t>
            </a:r>
          </a:p>
          <a:p>
            <a:pPr marL="342900" indent="-342900">
              <a:buFont typeface="Arial" panose="020B0604020202020204" pitchFamily="34" charset="0"/>
              <a:buChar char="•"/>
            </a:pPr>
            <a:r>
              <a:rPr lang="pt-PT" sz="1800" dirty="0"/>
              <a:t>Pode recolher dados úteis sobre desempenho, uso e até manutenção preditiva.</a:t>
            </a:r>
            <a:endParaRPr lang="pt-PT" dirty="0"/>
          </a:p>
        </p:txBody>
      </p:sp>
      <p:sp>
        <p:nvSpPr>
          <p:cNvPr id="3" name="Título 2"/>
          <p:cNvSpPr>
            <a:spLocks noGrp="1"/>
          </p:cNvSpPr>
          <p:nvPr>
            <p:ph type="title"/>
          </p:nvPr>
        </p:nvSpPr>
        <p:spPr/>
        <p:txBody>
          <a:bodyPr/>
          <a:lstStyle/>
          <a:p>
            <a:r>
              <a:rPr lang="pt-PT" dirty="0"/>
              <a:t>3. Controlo Automático</a:t>
            </a:r>
          </a:p>
        </p:txBody>
      </p:sp>
      <p:sp>
        <p:nvSpPr>
          <p:cNvPr id="4" name="Marcador de Posição de Conteúdo 1">
            <a:extLst>
              <a:ext uri="{FF2B5EF4-FFF2-40B4-BE49-F238E27FC236}">
                <a16:creationId xmlns:a16="http://schemas.microsoft.com/office/drawing/2014/main" id="{2A59C434-08C7-43A2-95F5-00A66A472213}"/>
              </a:ext>
            </a:extLst>
          </p:cNvPr>
          <p:cNvSpPr txBox="1">
            <a:spLocks/>
          </p:cNvSpPr>
          <p:nvPr/>
        </p:nvSpPr>
        <p:spPr>
          <a:xfrm>
            <a:off x="4572000" y="1491449"/>
            <a:ext cx="4114800" cy="4525037"/>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pt-PT" b="1" dirty="0"/>
              <a:t>Desvantagens</a:t>
            </a:r>
            <a:r>
              <a:rPr lang="pt-PT" sz="1800" dirty="0"/>
              <a:t>:</a:t>
            </a:r>
          </a:p>
          <a:p>
            <a:pPr marL="342900" indent="-342900">
              <a:buFont typeface="Arial" panose="020B0604020202020204" pitchFamily="34" charset="0"/>
              <a:buChar char="•"/>
            </a:pPr>
            <a:r>
              <a:rPr lang="pt-PT" sz="1800" dirty="0"/>
              <a:t>Maior custo inicial na compra de equipamentos adicionais para uma instalação;</a:t>
            </a:r>
          </a:p>
          <a:p>
            <a:pPr marL="342900" indent="-342900">
              <a:buFont typeface="Arial" panose="020B0604020202020204" pitchFamily="34" charset="0"/>
              <a:buChar char="•"/>
            </a:pPr>
            <a:r>
              <a:rPr lang="pt-PT" sz="1800" dirty="0"/>
              <a:t>Maiores custos de instalação e comissionamento, devido ao tempo para configurar corretamente os sistema de controlo;</a:t>
            </a:r>
          </a:p>
          <a:p>
            <a:pPr marL="342900" indent="-342900">
              <a:buFont typeface="Arial" panose="020B0604020202020204" pitchFamily="34" charset="0"/>
              <a:buChar char="•"/>
            </a:pPr>
            <a:r>
              <a:rPr lang="pt-PT" sz="1800" dirty="0"/>
              <a:t>Para gerir o sistema de forma eficaz, deve haver consultores especializados ou formação de pessoal;</a:t>
            </a:r>
          </a:p>
        </p:txBody>
      </p:sp>
    </p:spTree>
    <p:extLst>
      <p:ext uri="{BB962C8B-B14F-4D97-AF65-F5344CB8AC3E}">
        <p14:creationId xmlns:p14="http://schemas.microsoft.com/office/powerpoint/2010/main" val="3882596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45175D6-827B-4CBE-BA29-0960ACBE8CA5}"/>
              </a:ext>
            </a:extLst>
          </p:cNvPr>
          <p:cNvSpPr>
            <a:spLocks noGrp="1"/>
          </p:cNvSpPr>
          <p:nvPr>
            <p:ph type="title"/>
          </p:nvPr>
        </p:nvSpPr>
        <p:spPr/>
        <p:txBody>
          <a:bodyPr/>
          <a:lstStyle/>
          <a:p>
            <a:r>
              <a:rPr lang="pt-PT" dirty="0"/>
              <a:t>4. Estratégias para poupança energética</a:t>
            </a:r>
          </a:p>
        </p:txBody>
      </p:sp>
      <p:sp>
        <p:nvSpPr>
          <p:cNvPr id="4" name="CaixaDeTexto 3">
            <a:extLst>
              <a:ext uri="{FF2B5EF4-FFF2-40B4-BE49-F238E27FC236}">
                <a16:creationId xmlns:a16="http://schemas.microsoft.com/office/drawing/2014/main" id="{0C514763-4829-4A74-81F7-70C6F0DE8A6E}"/>
              </a:ext>
            </a:extLst>
          </p:cNvPr>
          <p:cNvSpPr txBox="1"/>
          <p:nvPr/>
        </p:nvSpPr>
        <p:spPr>
          <a:xfrm>
            <a:off x="457201" y="1260631"/>
            <a:ext cx="7947596" cy="1015663"/>
          </a:xfrm>
          <a:prstGeom prst="rect">
            <a:avLst/>
          </a:prstGeom>
          <a:noFill/>
        </p:spPr>
        <p:txBody>
          <a:bodyPr wrap="square" rtlCol="0">
            <a:spAutoFit/>
          </a:bodyPr>
          <a:lstStyle/>
          <a:p>
            <a:r>
              <a:rPr lang="pt-PT" sz="2400" b="1" dirty="0"/>
              <a:t>Uso da Luz Natural</a:t>
            </a:r>
          </a:p>
          <a:p>
            <a:endParaRPr lang="pt-PT" dirty="0"/>
          </a:p>
          <a:p>
            <a:endParaRPr lang="pt-PT" dirty="0"/>
          </a:p>
        </p:txBody>
      </p:sp>
      <p:pic>
        <p:nvPicPr>
          <p:cNvPr id="1028" name="Picture 4" descr="Resultado de imagem para daylight in buildings">
            <a:extLst>
              <a:ext uri="{FF2B5EF4-FFF2-40B4-BE49-F238E27FC236}">
                <a16:creationId xmlns:a16="http://schemas.microsoft.com/office/drawing/2014/main" id="{788AADDB-998B-4D0E-BE69-C2E11C3798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1865848"/>
            <a:ext cx="3647620" cy="28639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m relacionada">
            <a:extLst>
              <a:ext uri="{FF2B5EF4-FFF2-40B4-BE49-F238E27FC236}">
                <a16:creationId xmlns:a16="http://schemas.microsoft.com/office/drawing/2014/main" id="{047A2986-9C11-42BF-BD76-E21EA7743B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213" y="2928730"/>
            <a:ext cx="4087583" cy="3065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517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4. Estratégias para poupança energética</a:t>
            </a:r>
          </a:p>
        </p:txBody>
      </p:sp>
      <p:sp>
        <p:nvSpPr>
          <p:cNvPr id="6" name="Marcador de Posição de Conteúdo 1">
            <a:extLst>
              <a:ext uri="{FF2B5EF4-FFF2-40B4-BE49-F238E27FC236}">
                <a16:creationId xmlns:a16="http://schemas.microsoft.com/office/drawing/2014/main" id="{C7CD03D6-618F-499F-B4F7-CBB83807D2CD}"/>
              </a:ext>
            </a:extLst>
          </p:cNvPr>
          <p:cNvSpPr>
            <a:spLocks noGrp="1"/>
          </p:cNvSpPr>
          <p:nvPr>
            <p:ph idx="1"/>
          </p:nvPr>
        </p:nvSpPr>
        <p:spPr>
          <a:xfrm>
            <a:off x="457200" y="1491450"/>
            <a:ext cx="8229600" cy="4634714"/>
          </a:xfrm>
        </p:spPr>
        <p:txBody>
          <a:bodyPr/>
          <a:lstStyle/>
          <a:p>
            <a:r>
              <a:rPr lang="pt-PT" b="1" dirty="0"/>
              <a:t>Uso da Luz Natural</a:t>
            </a:r>
          </a:p>
          <a:p>
            <a:endParaRPr lang="pt-PT" dirty="0"/>
          </a:p>
          <a:p>
            <a:pPr marL="342900" indent="-342900">
              <a:buFont typeface="Arial" panose="020B0604020202020204" pitchFamily="34" charset="0"/>
              <a:buChar char="•"/>
            </a:pPr>
            <a:r>
              <a:rPr lang="pt-PT" sz="1800" dirty="0"/>
              <a:t>Fornece melhor qualidade de iluminação do que a luz artificial.</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Cores mais confortáveis ​​e realistas devido ao contínuo nível de luminância, direção e composição espectral da luz do dia.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Interiores mais saudáveis ​​e mais bem-estar para os ocupantes, levando a um maior desempenho e produtividade no trabalho.</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integração total da luz do dia, considerando o envelope do prédio e o sistema de iluminação, proporcionará maiores poupanças energéticas.</a:t>
            </a:r>
          </a:p>
        </p:txBody>
      </p:sp>
    </p:spTree>
    <p:extLst>
      <p:ext uri="{BB962C8B-B14F-4D97-AF65-F5344CB8AC3E}">
        <p14:creationId xmlns:p14="http://schemas.microsoft.com/office/powerpoint/2010/main" val="1404266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AB859E6B-65D7-489E-BA1A-DF586053866D}"/>
              </a:ext>
            </a:extLst>
          </p:cNvPr>
          <p:cNvSpPr>
            <a:spLocks noGrp="1"/>
          </p:cNvSpPr>
          <p:nvPr>
            <p:ph idx="1"/>
          </p:nvPr>
        </p:nvSpPr>
        <p:spPr/>
        <p:txBody>
          <a:bodyPr/>
          <a:lstStyle/>
          <a:p>
            <a:r>
              <a:rPr lang="pt-PT" sz="2400" b="1" dirty="0"/>
              <a:t>Tópicos:</a:t>
            </a:r>
          </a:p>
          <a:p>
            <a:endParaRPr lang="pt-PT" dirty="0"/>
          </a:p>
          <a:p>
            <a:pPr marL="457200" indent="-457200">
              <a:buFont typeface="+mj-lt"/>
              <a:buAutoNum type="arabicPeriod"/>
            </a:pPr>
            <a:r>
              <a:rPr lang="pt-PT" dirty="0"/>
              <a:t>Estratégias de controlo</a:t>
            </a:r>
          </a:p>
          <a:p>
            <a:pPr marL="457200" indent="-457200">
              <a:buFont typeface="+mj-lt"/>
              <a:buAutoNum type="arabicPeriod"/>
            </a:pPr>
            <a:r>
              <a:rPr lang="pt-PT" dirty="0"/>
              <a:t>Controlo Manual</a:t>
            </a:r>
          </a:p>
          <a:p>
            <a:pPr marL="457200" indent="-457200">
              <a:buFont typeface="+mj-lt"/>
              <a:buAutoNum type="arabicPeriod"/>
            </a:pPr>
            <a:r>
              <a:rPr lang="pt-PT" dirty="0"/>
              <a:t>Controlo Automático (sensores)</a:t>
            </a:r>
          </a:p>
          <a:p>
            <a:pPr marL="457200" indent="-457200">
              <a:buFont typeface="+mj-lt"/>
              <a:buAutoNum type="arabicPeriod"/>
            </a:pPr>
            <a:r>
              <a:rPr lang="pt-PT" dirty="0"/>
              <a:t>Estratégias para poupança energética</a:t>
            </a:r>
          </a:p>
        </p:txBody>
      </p:sp>
      <p:sp>
        <p:nvSpPr>
          <p:cNvPr id="3" name="Título 2">
            <a:extLst>
              <a:ext uri="{FF2B5EF4-FFF2-40B4-BE49-F238E27FC236}">
                <a16:creationId xmlns:a16="http://schemas.microsoft.com/office/drawing/2014/main" id="{B3DFF588-8D0D-43A7-9F6A-3D371C660139}"/>
              </a:ext>
            </a:extLst>
          </p:cNvPr>
          <p:cNvSpPr>
            <a:spLocks noGrp="1"/>
          </p:cNvSpPr>
          <p:nvPr>
            <p:ph type="title"/>
          </p:nvPr>
        </p:nvSpPr>
        <p:spPr/>
        <p:txBody>
          <a:bodyPr/>
          <a:lstStyle/>
          <a:p>
            <a:r>
              <a:rPr lang="pt-PT" dirty="0" err="1"/>
              <a:t>Lighting</a:t>
            </a:r>
            <a:r>
              <a:rPr lang="pt-PT" dirty="0"/>
              <a:t> </a:t>
            </a:r>
            <a:r>
              <a:rPr lang="pt-PT" dirty="0" err="1"/>
              <a:t>Control</a:t>
            </a:r>
            <a:endParaRPr lang="pt-PT" dirty="0"/>
          </a:p>
        </p:txBody>
      </p:sp>
    </p:spTree>
    <p:extLst>
      <p:ext uri="{BB962C8B-B14F-4D97-AF65-F5344CB8AC3E}">
        <p14:creationId xmlns:p14="http://schemas.microsoft.com/office/powerpoint/2010/main" val="3328988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45175D6-827B-4CBE-BA29-0960ACBE8CA5}"/>
              </a:ext>
            </a:extLst>
          </p:cNvPr>
          <p:cNvSpPr>
            <a:spLocks noGrp="1"/>
          </p:cNvSpPr>
          <p:nvPr>
            <p:ph type="title"/>
          </p:nvPr>
        </p:nvSpPr>
        <p:spPr/>
        <p:txBody>
          <a:bodyPr/>
          <a:lstStyle/>
          <a:p>
            <a:r>
              <a:rPr lang="pt-PT" dirty="0"/>
              <a:t>4. Estratégias para poupança energética</a:t>
            </a:r>
          </a:p>
        </p:txBody>
      </p:sp>
      <p:sp>
        <p:nvSpPr>
          <p:cNvPr id="5" name="CaixaDeTexto 4">
            <a:extLst>
              <a:ext uri="{FF2B5EF4-FFF2-40B4-BE49-F238E27FC236}">
                <a16:creationId xmlns:a16="http://schemas.microsoft.com/office/drawing/2014/main" id="{EC0E5AB0-D2D6-4EFD-9C58-E3F891B2BA77}"/>
              </a:ext>
            </a:extLst>
          </p:cNvPr>
          <p:cNvSpPr txBox="1"/>
          <p:nvPr/>
        </p:nvSpPr>
        <p:spPr>
          <a:xfrm>
            <a:off x="237067" y="1260631"/>
            <a:ext cx="8800916" cy="5109091"/>
          </a:xfrm>
          <a:prstGeom prst="rect">
            <a:avLst/>
          </a:prstGeom>
          <a:noFill/>
        </p:spPr>
        <p:txBody>
          <a:bodyPr wrap="square" rtlCol="0">
            <a:spAutoFit/>
          </a:bodyPr>
          <a:lstStyle/>
          <a:p>
            <a:r>
              <a:rPr lang="pt-PT" sz="2000" b="1" dirty="0"/>
              <a:t>Uso da Luz Natural</a:t>
            </a:r>
          </a:p>
          <a:p>
            <a:endParaRPr lang="pt-PT" dirty="0"/>
          </a:p>
          <a:p>
            <a:pPr marL="285750" indent="-285750">
              <a:buFont typeface="Arial" panose="020B0604020202020204" pitchFamily="34" charset="0"/>
              <a:buChar char="•"/>
            </a:pPr>
            <a:r>
              <a:rPr lang="pt-PT" dirty="0"/>
              <a:t>Para a maioria das tarefas visuais em edifícios comerciais, uma superfície de janela de aproximadamente 20% da área do chão proporcionará iluminação natural adequada a uma profundidade de aproximadamente 1,5 vezes a altura da sala.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 uso de uma claraboia horizontal fornece aproximadamente três vezes a quantidade de luz do dia que uma janela vertical do mesmo tamanho.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No entanto, as claraboias horizontais </a:t>
            </a:r>
            <a:r>
              <a:rPr lang="pt-PT" dirty="0" smtClean="0"/>
              <a:t>deixam entrar </a:t>
            </a:r>
            <a:r>
              <a:rPr lang="pt-PT" dirty="0"/>
              <a:t>mais luz e calor no verão do que no inverno, o que </a:t>
            </a:r>
            <a:r>
              <a:rPr lang="pt-PT" dirty="0" smtClean="0"/>
              <a:t>contraria as </a:t>
            </a:r>
            <a:r>
              <a:rPr lang="pt-PT" dirty="0"/>
              <a:t>condições desejadas. Consequentemente, as claraboias verticais ou quase verticais, como os ecrãs e os monitores de telhado, são mais utilizadas.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As claraboias verticais ou quase verticais projetadas de acordo com o ângulo zénite do sol e podem regular a quantidade de luz do dia, obstruindo a luz solar direta no verão, e admitindo e refletindo a luz solar no espaço durante o  inverno.</a:t>
            </a:r>
          </a:p>
        </p:txBody>
      </p:sp>
    </p:spTree>
    <p:extLst>
      <p:ext uri="{BB962C8B-B14F-4D97-AF65-F5344CB8AC3E}">
        <p14:creationId xmlns:p14="http://schemas.microsoft.com/office/powerpoint/2010/main" val="3572545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45175D6-827B-4CBE-BA29-0960ACBE8CA5}"/>
              </a:ext>
            </a:extLst>
          </p:cNvPr>
          <p:cNvSpPr>
            <a:spLocks noGrp="1"/>
          </p:cNvSpPr>
          <p:nvPr>
            <p:ph type="title"/>
          </p:nvPr>
        </p:nvSpPr>
        <p:spPr/>
        <p:txBody>
          <a:bodyPr/>
          <a:lstStyle/>
          <a:p>
            <a:r>
              <a:rPr lang="pt-PT" dirty="0"/>
              <a:t>4. Estratégias para poupança energética</a:t>
            </a:r>
          </a:p>
        </p:txBody>
      </p:sp>
      <p:sp>
        <p:nvSpPr>
          <p:cNvPr id="5" name="CaixaDeTexto 4">
            <a:extLst>
              <a:ext uri="{FF2B5EF4-FFF2-40B4-BE49-F238E27FC236}">
                <a16:creationId xmlns:a16="http://schemas.microsoft.com/office/drawing/2014/main" id="{9240A12D-A0AE-4DA2-8310-1FD116160E50}"/>
              </a:ext>
            </a:extLst>
          </p:cNvPr>
          <p:cNvSpPr txBox="1"/>
          <p:nvPr/>
        </p:nvSpPr>
        <p:spPr>
          <a:xfrm>
            <a:off x="457201" y="1260631"/>
            <a:ext cx="8580782" cy="2646878"/>
          </a:xfrm>
          <a:prstGeom prst="rect">
            <a:avLst/>
          </a:prstGeom>
          <a:noFill/>
        </p:spPr>
        <p:txBody>
          <a:bodyPr wrap="square" rtlCol="0">
            <a:spAutoFit/>
          </a:bodyPr>
          <a:lstStyle/>
          <a:p>
            <a:r>
              <a:rPr lang="pt-PT" sz="2000" b="1" dirty="0"/>
              <a:t>Uso da Luz Natural</a:t>
            </a:r>
          </a:p>
          <a:p>
            <a:endParaRPr lang="pt-PT" sz="2000" b="1" dirty="0"/>
          </a:p>
          <a:p>
            <a:pPr marL="342900" indent="-342900">
              <a:buFont typeface="Arial" panose="020B0604020202020204" pitchFamily="34" charset="0"/>
              <a:buChar char="•"/>
            </a:pPr>
            <a:r>
              <a:rPr lang="pt-PT" dirty="0"/>
              <a:t>Os canais de luz fornecem luz interior através da coleta de luz solar através de </a:t>
            </a:r>
            <a:r>
              <a:rPr lang="pt-PT" dirty="0" err="1"/>
              <a:t>heliostatos</a:t>
            </a:r>
            <a:r>
              <a:rPr lang="pt-PT" dirty="0"/>
              <a:t>, concentrando a luz através de espelhos ou lentes e redirecionando-o para praticamente qualquer espaço em todo o edifício através de eixos ou cabos de fibra </a:t>
            </a:r>
            <a:r>
              <a:rPr lang="pt-PT" dirty="0" err="1"/>
              <a:t>óptica</a:t>
            </a:r>
            <a:r>
              <a:rPr lang="pt-PT" dirty="0"/>
              <a:t>.</a:t>
            </a:r>
          </a:p>
          <a:p>
            <a:pPr marL="342900" indent="-342900">
              <a:buFont typeface="Arial" panose="020B0604020202020204" pitchFamily="34" charset="0"/>
              <a:buChar char="•"/>
            </a:pPr>
            <a:r>
              <a:rPr lang="pt-PT" dirty="0"/>
              <a:t>Além disso, os canais de luz são altamente vantajosos, considerando que transmitem luz sem transmissão de calor</a:t>
            </a:r>
          </a:p>
          <a:p>
            <a:endParaRPr lang="pt-PT" dirty="0"/>
          </a:p>
        </p:txBody>
      </p:sp>
      <p:pic>
        <p:nvPicPr>
          <p:cNvPr id="6" name="Imagem 5">
            <a:extLst>
              <a:ext uri="{FF2B5EF4-FFF2-40B4-BE49-F238E27FC236}">
                <a16:creationId xmlns:a16="http://schemas.microsoft.com/office/drawing/2014/main" id="{7ECDFF28-62E8-42CC-8ECE-73EE8A8B3B8A}"/>
              </a:ext>
            </a:extLst>
          </p:cNvPr>
          <p:cNvPicPr>
            <a:picLocks noChangeAspect="1"/>
          </p:cNvPicPr>
          <p:nvPr/>
        </p:nvPicPr>
        <p:blipFill>
          <a:blip r:embed="rId3"/>
          <a:stretch>
            <a:fillRect/>
          </a:stretch>
        </p:blipFill>
        <p:spPr>
          <a:xfrm>
            <a:off x="1038578" y="3607427"/>
            <a:ext cx="7470422" cy="2817615"/>
          </a:xfrm>
          <a:prstGeom prst="rect">
            <a:avLst/>
          </a:prstGeom>
        </p:spPr>
      </p:pic>
    </p:spTree>
    <p:extLst>
      <p:ext uri="{BB962C8B-B14F-4D97-AF65-F5344CB8AC3E}">
        <p14:creationId xmlns:p14="http://schemas.microsoft.com/office/powerpoint/2010/main" val="366222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4. Estratégias para poupança energética</a:t>
            </a:r>
          </a:p>
        </p:txBody>
      </p:sp>
      <p:grpSp>
        <p:nvGrpSpPr>
          <p:cNvPr id="4" name="Group 25"/>
          <p:cNvGrpSpPr>
            <a:grpSpLocks/>
          </p:cNvGrpSpPr>
          <p:nvPr/>
        </p:nvGrpSpPr>
        <p:grpSpPr bwMode="auto">
          <a:xfrm>
            <a:off x="457200" y="2868005"/>
            <a:ext cx="6119447" cy="923330"/>
            <a:chOff x="457200" y="2144451"/>
            <a:chExt cx="7419433" cy="1104969"/>
          </a:xfrm>
        </p:grpSpPr>
        <p:sp>
          <p:nvSpPr>
            <p:cNvPr id="5" name="Text Box 6"/>
            <p:cNvSpPr txBox="1">
              <a:spLocks noChangeArrowheads="1"/>
            </p:cNvSpPr>
            <p:nvPr/>
          </p:nvSpPr>
          <p:spPr bwMode="auto">
            <a:xfrm>
              <a:off x="2438402" y="2144451"/>
              <a:ext cx="5438231" cy="110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Sensor de </a:t>
              </a:r>
              <a:r>
                <a:rPr lang="en-US" altLang="pt-PT" sz="1800" b="1" dirty="0" err="1">
                  <a:ea typeface="Arial Unicode MS" panose="020B0604020202020204" pitchFamily="34" charset="-128"/>
                </a:rPr>
                <a:t>Ocupação</a:t>
              </a:r>
              <a:r>
                <a:rPr lang="en-US" altLang="pt-PT" sz="1800" dirty="0">
                  <a:ea typeface="Arial Unicode MS" panose="020B0604020202020204" pitchFamily="34" charset="-128"/>
                </a:rPr>
                <a:t>: </a:t>
              </a:r>
              <a:r>
                <a:rPr lang="pt-PT" altLang="pt-PT" sz="1800" dirty="0">
                  <a:ea typeface="Arial Unicode MS" panose="020B0604020202020204" pitchFamily="34" charset="-128"/>
                </a:rPr>
                <a:t>Desligar as luzes automaticamente quando as pessoas desocuparem o espaço.</a:t>
              </a:r>
              <a:endParaRPr lang="en-US" altLang="pt-PT" sz="1800" dirty="0">
                <a:ea typeface="Arial Unicode MS" panose="020B0604020202020204" pitchFamily="34" charset="-128"/>
              </a:endParaRPr>
            </a:p>
          </p:txBody>
        </p:sp>
        <p:pic>
          <p:nvPicPr>
            <p:cNvPr id="6" name="Picture 7" descr="Icon_Occupancy Sens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99250"/>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23"/>
          <p:cNvGrpSpPr>
            <a:grpSpLocks/>
          </p:cNvGrpSpPr>
          <p:nvPr/>
        </p:nvGrpSpPr>
        <p:grpSpPr bwMode="auto">
          <a:xfrm>
            <a:off x="457200" y="5188892"/>
            <a:ext cx="6099805" cy="1200329"/>
            <a:chOff x="457200" y="4334022"/>
            <a:chExt cx="7395619" cy="1436460"/>
          </a:xfrm>
        </p:grpSpPr>
        <p:sp>
          <p:nvSpPr>
            <p:cNvPr id="8" name="Text Box 9"/>
            <p:cNvSpPr txBox="1">
              <a:spLocks noChangeArrowheads="1"/>
            </p:cNvSpPr>
            <p:nvPr/>
          </p:nvSpPr>
          <p:spPr bwMode="auto">
            <a:xfrm>
              <a:off x="2414587" y="4334022"/>
              <a:ext cx="5438232" cy="143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a:ea typeface="Arial Unicode MS" panose="020B0604020202020204" pitchFamily="34" charset="-128"/>
                </a:rPr>
                <a:t>Controlo </a:t>
              </a:r>
              <a:r>
                <a:rPr lang="en-US" altLang="pt-PT" sz="1800" b="1" dirty="0">
                  <a:ea typeface="Arial Unicode MS" panose="020B0604020202020204" pitchFamily="34" charset="-128"/>
                </a:rPr>
                <a:t>com luz natural</a:t>
              </a:r>
              <a:r>
                <a:rPr lang="en-US" altLang="pt-PT" sz="1800" dirty="0">
                  <a:ea typeface="Arial Unicode MS" panose="020B0604020202020204" pitchFamily="34" charset="-128"/>
                </a:rPr>
                <a:t>: </a:t>
              </a:r>
              <a:r>
                <a:rPr lang="pt-PT" altLang="pt-PT" sz="1800" dirty="0">
                  <a:ea typeface="Arial Unicode MS" panose="020B0604020202020204" pitchFamily="34" charset="-128"/>
                </a:rPr>
                <a:t>Ajustar automaticamente os níveis de luz com base na quantidade de luz natural do espaço.</a:t>
              </a:r>
              <a:endParaRPr lang="en-US" altLang="pt-PT" sz="1800" dirty="0">
                <a:ea typeface="Arial Unicode MS" panose="020B0604020202020204" pitchFamily="34" charset="-128"/>
              </a:endParaRPr>
            </a:p>
          </p:txBody>
        </p:sp>
        <p:pic>
          <p:nvPicPr>
            <p:cNvPr id="9" name="Picture 10" descr="Icon_Daylight Harves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34022"/>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24"/>
          <p:cNvGrpSpPr>
            <a:grpSpLocks/>
          </p:cNvGrpSpPr>
          <p:nvPr/>
        </p:nvGrpSpPr>
        <p:grpSpPr bwMode="auto">
          <a:xfrm>
            <a:off x="457201" y="3964116"/>
            <a:ext cx="6119447" cy="1200329"/>
            <a:chOff x="599336" y="3111695"/>
            <a:chExt cx="7419433" cy="1436461"/>
          </a:xfrm>
        </p:grpSpPr>
        <p:pic>
          <p:nvPicPr>
            <p:cNvPr id="11" name="Picture 15" descr="Icon_Multi-level Ligh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336" y="3113826"/>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6"/>
            <p:cNvSpPr txBox="1">
              <a:spLocks noChangeArrowheads="1"/>
            </p:cNvSpPr>
            <p:nvPr/>
          </p:nvSpPr>
          <p:spPr bwMode="auto">
            <a:xfrm>
              <a:off x="2580538" y="3111695"/>
              <a:ext cx="5438231" cy="1436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Multi-</a:t>
              </a:r>
              <a:r>
                <a:rPr lang="en-US" altLang="pt-PT" sz="1800" b="1" dirty="0" err="1">
                  <a:ea typeface="Arial Unicode MS" panose="020B0604020202020204" pitchFamily="34" charset="-128"/>
                </a:rPr>
                <a:t>nível</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Iluminação</a:t>
              </a:r>
              <a:r>
                <a:rPr lang="en-US" altLang="pt-PT" sz="1800" b="1" dirty="0">
                  <a:ea typeface="Arial Unicode MS" panose="020B0604020202020204" pitchFamily="34" charset="-128"/>
                </a:rPr>
                <a:t>/</a:t>
              </a:r>
              <a:r>
                <a:rPr lang="en-US" altLang="pt-PT" sz="1800" b="1" dirty="0" err="1">
                  <a:ea typeface="Arial Unicode MS" panose="020B0604020202020204" pitchFamily="34" charset="-128"/>
                </a:rPr>
                <a:t>regulação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Oferecer</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aos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usuários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mais</a:t>
              </a:r>
              <a:r>
                <a:rPr lang="en-US" altLang="pt-PT" sz="1800" dirty="0">
                  <a:ea typeface="Arial Unicode MS" panose="020B0604020202020204" pitchFamily="34" charset="-128"/>
                </a:rPr>
                <a:t> do que um </a:t>
              </a:r>
              <a:r>
                <a:rPr lang="en-US" altLang="pt-PT" sz="1800" dirty="0" err="1">
                  <a:ea typeface="Arial Unicode MS" panose="020B0604020202020204" pitchFamily="34" charset="-128"/>
                </a:rPr>
                <a:t>nível</a:t>
              </a:r>
              <a:r>
                <a:rPr lang="en-US" altLang="pt-PT" sz="1800" dirty="0">
                  <a:ea typeface="Arial Unicode MS" panose="020B0604020202020204" pitchFamily="34" charset="-128"/>
                </a:rPr>
                <a:t> de luz </a:t>
              </a:r>
              <a:r>
                <a:rPr lang="en-US" altLang="pt-PT" sz="1800" dirty="0" err="1">
                  <a:ea typeface="Arial Unicode MS" panose="020B0604020202020204" pitchFamily="34" charset="-128"/>
                </a:rPr>
                <a:t>sem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ser</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tudo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ligado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desligado</a:t>
              </a:r>
              <a:endParaRPr lang="en-US" altLang="pt-PT" sz="1800" dirty="0">
                <a:ea typeface="Arial Unicode MS" panose="020B0604020202020204" pitchFamily="34" charset="-128"/>
              </a:endParaRPr>
            </a:p>
          </p:txBody>
        </p:sp>
      </p:grpSp>
      <p:grpSp>
        <p:nvGrpSpPr>
          <p:cNvPr id="13" name="Group 26"/>
          <p:cNvGrpSpPr>
            <a:grpSpLocks/>
          </p:cNvGrpSpPr>
          <p:nvPr/>
        </p:nvGrpSpPr>
        <p:grpSpPr bwMode="auto">
          <a:xfrm>
            <a:off x="457200" y="1833485"/>
            <a:ext cx="6119448" cy="1200329"/>
            <a:chOff x="457200" y="1113845"/>
            <a:chExt cx="7419434" cy="1436460"/>
          </a:xfrm>
        </p:grpSpPr>
        <p:sp>
          <p:nvSpPr>
            <p:cNvPr id="14" name="Text Box 12"/>
            <p:cNvSpPr txBox="1">
              <a:spLocks noChangeArrowheads="1"/>
            </p:cNvSpPr>
            <p:nvPr/>
          </p:nvSpPr>
          <p:spPr bwMode="auto">
            <a:xfrm>
              <a:off x="2438402" y="1113845"/>
              <a:ext cx="5438232" cy="143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Programado</a:t>
              </a:r>
              <a:r>
                <a:rPr lang="en-US" altLang="pt-PT" sz="1800" dirty="0">
                  <a:ea typeface="Arial Unicode MS" panose="020B0604020202020204" pitchFamily="34" charset="-128"/>
                </a:rPr>
                <a:t>:  As </a:t>
              </a:r>
              <a:r>
                <a:rPr lang="en-US" altLang="pt-PT" sz="1800" dirty="0" err="1">
                  <a:ea typeface="Arial Unicode MS" panose="020B0604020202020204" pitchFamily="34" charset="-128"/>
                </a:rPr>
                <a:t>luzes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automaticamente</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ajustadas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em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determinadas</a:t>
              </a:r>
              <a:r>
                <a:rPr lang="en-US" altLang="pt-PT" sz="1800" dirty="0">
                  <a:ea typeface="Arial Unicode MS" panose="020B0604020202020204" pitchFamily="34" charset="-128"/>
                </a:rPr>
                <a:t> horas do </a:t>
              </a:r>
              <a:r>
                <a:rPr lang="en-US" altLang="pt-PT" sz="1800" dirty="0" err="1">
                  <a:ea typeface="Arial Unicode MS" panose="020B0604020202020204" pitchFamily="34" charset="-128"/>
                </a:rPr>
                <a:t>dia</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no </a:t>
              </a:r>
              <a:r>
                <a:rPr lang="en-US" altLang="pt-PT" sz="1800" dirty="0" err="1">
                  <a:ea typeface="Arial Unicode MS" panose="020B0604020202020204" pitchFamily="34" charset="-128"/>
                </a:rPr>
                <a:t>nascer</a:t>
              </a:r>
              <a:r>
                <a:rPr lang="en-US" altLang="pt-PT" sz="1800" dirty="0">
                  <a:ea typeface="Arial Unicode MS" panose="020B0604020202020204" pitchFamily="34" charset="-128"/>
                </a:rPr>
                <a:t> e </a:t>
              </a:r>
              <a:r>
                <a:rPr lang="en-US" altLang="pt-PT" sz="1800" dirty="0" err="1">
                  <a:ea typeface="Arial Unicode MS" panose="020B0604020202020204" pitchFamily="34" charset="-128"/>
                </a:rPr>
                <a:t>pôr</a:t>
              </a:r>
              <a:r>
                <a:rPr lang="en-US" altLang="pt-PT" sz="1800" dirty="0">
                  <a:ea typeface="Arial Unicode MS" panose="020B0604020202020204" pitchFamily="34" charset="-128"/>
                </a:rPr>
                <a:t> do sol</a:t>
              </a:r>
            </a:p>
          </p:txBody>
        </p:sp>
        <p:pic>
          <p:nvPicPr>
            <p:cNvPr id="15" name="Picture 17" descr="Icon_Schedul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141413"/>
              <a:ext cx="19573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CaixaDeTexto 19"/>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21" name="CaixaDeTexto 20"/>
          <p:cNvSpPr txBox="1"/>
          <p:nvPr/>
        </p:nvSpPr>
        <p:spPr>
          <a:xfrm>
            <a:off x="6857999" y="1971984"/>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22" name="CaixaDeTexto 21"/>
          <p:cNvSpPr txBox="1"/>
          <p:nvPr/>
        </p:nvSpPr>
        <p:spPr>
          <a:xfrm>
            <a:off x="6858000" y="2977980"/>
            <a:ext cx="1946031" cy="646331"/>
          </a:xfrm>
          <a:prstGeom prst="rect">
            <a:avLst/>
          </a:prstGeom>
          <a:noFill/>
        </p:spPr>
        <p:txBody>
          <a:bodyPr wrap="square" rtlCol="0">
            <a:spAutoFit/>
          </a:bodyPr>
          <a:lstStyle/>
          <a:p>
            <a:pPr algn="ctr"/>
            <a:r>
              <a:rPr lang="pt-PT" dirty="0">
                <a:solidFill>
                  <a:srgbClr val="00B0F0"/>
                </a:solidFill>
              </a:rPr>
              <a:t>20 – 60 %</a:t>
            </a:r>
          </a:p>
          <a:p>
            <a:pPr algn="ctr"/>
            <a:r>
              <a:rPr lang="pt-PT" dirty="0">
                <a:solidFill>
                  <a:srgbClr val="00B0F0"/>
                </a:solidFill>
              </a:rPr>
              <a:t>Iluminação</a:t>
            </a:r>
          </a:p>
        </p:txBody>
      </p:sp>
      <p:sp>
        <p:nvSpPr>
          <p:cNvPr id="23" name="CaixaDeTexto 22"/>
          <p:cNvSpPr txBox="1"/>
          <p:nvPr/>
        </p:nvSpPr>
        <p:spPr>
          <a:xfrm>
            <a:off x="6858000" y="4043191"/>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24" name="CaixaDeTexto 23"/>
          <p:cNvSpPr txBox="1"/>
          <p:nvPr/>
        </p:nvSpPr>
        <p:spPr>
          <a:xfrm>
            <a:off x="6858000" y="5108402"/>
            <a:ext cx="1946031" cy="646331"/>
          </a:xfrm>
          <a:prstGeom prst="rect">
            <a:avLst/>
          </a:prstGeom>
          <a:noFill/>
        </p:spPr>
        <p:txBody>
          <a:bodyPr wrap="square" rtlCol="0">
            <a:spAutoFit/>
          </a:bodyPr>
          <a:lstStyle/>
          <a:p>
            <a:pPr algn="ctr"/>
            <a:r>
              <a:rPr lang="pt-PT" dirty="0">
                <a:solidFill>
                  <a:srgbClr val="00B0F0"/>
                </a:solidFill>
              </a:rPr>
              <a:t>25 – 60 %</a:t>
            </a:r>
          </a:p>
          <a:p>
            <a:pPr algn="ctr"/>
            <a:r>
              <a:rPr lang="pt-PT" dirty="0">
                <a:solidFill>
                  <a:srgbClr val="00B0F0"/>
                </a:solidFill>
              </a:rPr>
              <a:t>Iluminação</a:t>
            </a:r>
          </a:p>
        </p:txBody>
      </p:sp>
      <p:sp>
        <p:nvSpPr>
          <p:cNvPr id="25" name="TextBox 24"/>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1020731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4. Estratégias para poupança energética</a:t>
            </a:r>
          </a:p>
        </p:txBody>
      </p:sp>
      <p:sp>
        <p:nvSpPr>
          <p:cNvPr id="4" name="Text Box 18"/>
          <p:cNvSpPr txBox="1">
            <a:spLocks noChangeArrowheads="1"/>
          </p:cNvSpPr>
          <p:nvPr/>
        </p:nvSpPr>
        <p:spPr bwMode="auto">
          <a:xfrm>
            <a:off x="2137655" y="1975701"/>
            <a:ext cx="452105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High-End Tuning</a:t>
            </a:r>
            <a:r>
              <a:rPr lang="en-US" altLang="pt-PT" sz="1800" dirty="0">
                <a:ea typeface="Arial Unicode MS" panose="020B0604020202020204" pitchFamily="34" charset="-128"/>
              </a:rPr>
              <a:t>: </a:t>
            </a:r>
            <a:r>
              <a:rPr lang="pt-PT" altLang="pt-PT" sz="1800" dirty="0">
                <a:ea typeface="Arial Unicode MS" panose="020B0604020202020204" pitchFamily="34" charset="-128"/>
              </a:rPr>
              <a:t>Define o nível de luz do alvo com base nos requisitos do ocupante no espaço.</a:t>
            </a:r>
            <a:endParaRPr lang="en-US" altLang="pt-PT" sz="1800" dirty="0">
              <a:ea typeface="Arial Unicode MS" panose="020B0604020202020204" pitchFamily="34" charset="-128"/>
            </a:endParaRPr>
          </a:p>
        </p:txBody>
      </p:sp>
      <p:pic>
        <p:nvPicPr>
          <p:cNvPr id="5" name="Picture 19" descr="Icon_High-end Tr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262" y="1965517"/>
            <a:ext cx="1598393" cy="75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23"/>
          <p:cNvGrpSpPr>
            <a:grpSpLocks/>
          </p:cNvGrpSpPr>
          <p:nvPr/>
        </p:nvGrpSpPr>
        <p:grpSpPr bwMode="auto">
          <a:xfrm>
            <a:off x="539262" y="2975989"/>
            <a:ext cx="6119446" cy="923330"/>
            <a:chOff x="457200" y="2166608"/>
            <a:chExt cx="7643863" cy="1058133"/>
          </a:xfrm>
        </p:grpSpPr>
        <p:sp>
          <p:nvSpPr>
            <p:cNvPr id="7" name="Text Box 6"/>
            <p:cNvSpPr txBox="1">
              <a:spLocks noChangeArrowheads="1"/>
            </p:cNvSpPr>
            <p:nvPr/>
          </p:nvSpPr>
          <p:spPr bwMode="auto">
            <a:xfrm>
              <a:off x="2438400" y="2166608"/>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Estóres</a:t>
              </a:r>
              <a:r>
                <a:rPr lang="en-US" altLang="pt-PT" sz="1800" b="1" dirty="0">
                  <a:ea typeface="Arial Unicode MS" panose="020B0604020202020204" pitchFamily="34" charset="-128"/>
                </a:rPr>
                <a:t> de </a:t>
              </a:r>
              <a:r>
                <a:rPr lang="en-US" altLang="pt-PT" sz="1800" b="1" dirty="0" err="1">
                  <a:ea typeface="Arial Unicode MS" panose="020B0604020202020204" pitchFamily="34" charset="-128"/>
                </a:rPr>
                <a:t>janela</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controláveis</a:t>
              </a:r>
              <a:r>
                <a:rPr lang="en-US" altLang="pt-PT" sz="1800" dirty="0">
                  <a:ea typeface="Arial Unicode MS" panose="020B0604020202020204" pitchFamily="34" charset="-128"/>
                </a:rPr>
                <a:t>: </a:t>
              </a:r>
              <a:r>
                <a:rPr lang="pt-PT" altLang="pt-PT" sz="1800" dirty="0">
                  <a:ea typeface="Arial Unicode MS" panose="020B0604020202020204" pitchFamily="34" charset="-128"/>
                </a:rPr>
                <a:t>Permite aos usuários controlar a luz do dia para reduzir o calor e o brilho.</a:t>
              </a:r>
              <a:r>
                <a:rPr lang="en-US" altLang="pt-PT" sz="1800" dirty="0">
                  <a:ea typeface="Arial Unicode MS" panose="020B0604020202020204" pitchFamily="34" charset="-128"/>
                </a:rPr>
                <a:t>. </a:t>
              </a:r>
            </a:p>
          </p:txBody>
        </p:sp>
        <p:pic>
          <p:nvPicPr>
            <p:cNvPr id="8" name="Picture 7" descr="Icon_Sha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188029"/>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22"/>
          <p:cNvGrpSpPr>
            <a:grpSpLocks/>
          </p:cNvGrpSpPr>
          <p:nvPr/>
        </p:nvGrpSpPr>
        <p:grpSpPr bwMode="auto">
          <a:xfrm>
            <a:off x="539262" y="4075767"/>
            <a:ext cx="6119446" cy="990402"/>
            <a:chOff x="457200" y="3269343"/>
            <a:chExt cx="7643863" cy="1134998"/>
          </a:xfrm>
        </p:grpSpPr>
        <p:sp>
          <p:nvSpPr>
            <p:cNvPr id="10" name="Text Box 12"/>
            <p:cNvSpPr txBox="1">
              <a:spLocks noChangeArrowheads="1"/>
            </p:cNvSpPr>
            <p:nvPr/>
          </p:nvSpPr>
          <p:spPr bwMode="auto">
            <a:xfrm>
              <a:off x="2438400" y="3346208"/>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Resposta</a:t>
              </a:r>
              <a:r>
                <a:rPr lang="en-US" altLang="pt-PT" sz="1800" b="1" dirty="0">
                  <a:ea typeface="Arial Unicode MS" panose="020B0604020202020204" pitchFamily="34" charset="-128"/>
                </a:rPr>
                <a:t> da </a:t>
              </a:r>
              <a:r>
                <a:rPr lang="en-US" altLang="pt-PT" sz="1800" b="1" dirty="0" err="1">
                  <a:ea typeface="Arial Unicode MS" panose="020B0604020202020204" pitchFamily="34" charset="-128"/>
                </a:rPr>
                <a:t>procura</a:t>
              </a:r>
              <a:r>
                <a:rPr lang="en-US" altLang="pt-PT" sz="1800" dirty="0">
                  <a:ea typeface="Arial Unicode MS" panose="020B0604020202020204" pitchFamily="34" charset="-128"/>
                </a:rPr>
                <a:t>: </a:t>
              </a:r>
              <a:r>
                <a:rPr lang="pt-PT" altLang="pt-PT" sz="1800" dirty="0">
                  <a:ea typeface="Arial Unicode MS" panose="020B0604020202020204" pitchFamily="34" charset="-128"/>
                </a:rPr>
                <a:t>Reduzindo a carga de iluminação em áreas não críticas em horários do preço máximo da eletricidade</a:t>
              </a:r>
              <a:endParaRPr lang="en-US" altLang="pt-PT" sz="1800" dirty="0">
                <a:ea typeface="Arial Unicode MS" panose="020B0604020202020204" pitchFamily="34" charset="-128"/>
              </a:endParaRPr>
            </a:p>
          </p:txBody>
        </p:sp>
        <p:pic>
          <p:nvPicPr>
            <p:cNvPr id="11" name="Picture 13" descr="Icon_Demand Respon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269343"/>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21"/>
          <p:cNvGrpSpPr>
            <a:grpSpLocks/>
          </p:cNvGrpSpPr>
          <p:nvPr/>
        </p:nvGrpSpPr>
        <p:grpSpPr bwMode="auto">
          <a:xfrm>
            <a:off x="539262" y="5128281"/>
            <a:ext cx="6119446" cy="923330"/>
            <a:chOff x="457200" y="4321629"/>
            <a:chExt cx="7643863" cy="1058133"/>
          </a:xfrm>
        </p:grpSpPr>
        <p:pic>
          <p:nvPicPr>
            <p:cNvPr id="13" name="Picture 15" descr="Icon_Appliance Contr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321629"/>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6"/>
            <p:cNvSpPr txBox="1">
              <a:spLocks noChangeArrowheads="1"/>
            </p:cNvSpPr>
            <p:nvPr/>
          </p:nvSpPr>
          <p:spPr bwMode="auto">
            <a:xfrm>
              <a:off x="2438400" y="4321629"/>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Plug-load Control</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automaticamente</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iluminação</a:t>
              </a:r>
              <a:r>
                <a:rPr lang="en-US" altLang="pt-PT" sz="1800" dirty="0">
                  <a:ea typeface="Arial Unicode MS" panose="020B0604020202020204" pitchFamily="34" charset="-128"/>
                </a:rPr>
                <a:t> e </a:t>
              </a:r>
              <a:r>
                <a:rPr lang="en-US" altLang="pt-PT" sz="1800" dirty="0" err="1">
                  <a:ea typeface="Arial Unicode MS" panose="020B0604020202020204" pitchFamily="34" charset="-128"/>
                </a:rPr>
                <a:t>outras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cargas</a:t>
              </a:r>
              <a:r>
                <a:rPr lang="en-US" altLang="pt-PT" sz="1800" dirty="0">
                  <a:ea typeface="Arial Unicode MS" panose="020B0604020202020204" pitchFamily="34" charset="-128"/>
                </a:rPr>
                <a:t> que </a:t>
              </a:r>
              <a:r>
                <a:rPr lang="en-US" altLang="pt-PT" sz="1800" dirty="0" err="1">
                  <a:ea typeface="Arial Unicode MS" panose="020B0604020202020204" pitchFamily="34" charset="-128"/>
                </a:rPr>
                <a:t>não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sejam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necessárias</a:t>
              </a:r>
              <a:endParaRPr lang="en-US" altLang="pt-PT" sz="1800" dirty="0">
                <a:ea typeface="Arial Unicode MS" panose="020B0604020202020204" pitchFamily="34" charset="-128"/>
              </a:endParaRPr>
            </a:p>
          </p:txBody>
        </p:sp>
      </p:grpSp>
      <p:sp>
        <p:nvSpPr>
          <p:cNvPr id="15" name="CaixaDeTexto 14"/>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16" name="CaixaDeTexto 15"/>
          <p:cNvSpPr txBox="1"/>
          <p:nvPr/>
        </p:nvSpPr>
        <p:spPr>
          <a:xfrm>
            <a:off x="6857999" y="1971984"/>
            <a:ext cx="1946031" cy="646331"/>
          </a:xfrm>
          <a:prstGeom prst="rect">
            <a:avLst/>
          </a:prstGeom>
          <a:noFill/>
        </p:spPr>
        <p:txBody>
          <a:bodyPr wrap="square" rtlCol="0">
            <a:spAutoFit/>
          </a:bodyPr>
          <a:lstStyle/>
          <a:p>
            <a:pPr algn="ctr"/>
            <a:r>
              <a:rPr lang="pt-PT" dirty="0">
                <a:solidFill>
                  <a:srgbClr val="00B0F0"/>
                </a:solidFill>
              </a:rPr>
              <a:t>10 – 30 %</a:t>
            </a:r>
          </a:p>
          <a:p>
            <a:pPr algn="ctr"/>
            <a:r>
              <a:rPr lang="pt-PT" dirty="0">
                <a:solidFill>
                  <a:srgbClr val="00B0F0"/>
                </a:solidFill>
              </a:rPr>
              <a:t>Iluminação</a:t>
            </a:r>
          </a:p>
        </p:txBody>
      </p:sp>
      <p:sp>
        <p:nvSpPr>
          <p:cNvPr id="18" name="CaixaDeTexto 17"/>
          <p:cNvSpPr txBox="1"/>
          <p:nvPr/>
        </p:nvSpPr>
        <p:spPr>
          <a:xfrm>
            <a:off x="6858000" y="4043191"/>
            <a:ext cx="1946031" cy="646331"/>
          </a:xfrm>
          <a:prstGeom prst="rect">
            <a:avLst/>
          </a:prstGeom>
          <a:noFill/>
        </p:spPr>
        <p:txBody>
          <a:bodyPr wrap="square" rtlCol="0">
            <a:spAutoFit/>
          </a:bodyPr>
          <a:lstStyle/>
          <a:p>
            <a:pPr algn="ctr"/>
            <a:r>
              <a:rPr lang="pt-PT" dirty="0">
                <a:solidFill>
                  <a:srgbClr val="00B0F0"/>
                </a:solidFill>
              </a:rPr>
              <a:t>30 – 50 %</a:t>
            </a:r>
          </a:p>
          <a:p>
            <a:pPr algn="ctr"/>
            <a:r>
              <a:rPr lang="pt-PT" dirty="0">
                <a:solidFill>
                  <a:srgbClr val="00B0F0"/>
                </a:solidFill>
              </a:rPr>
              <a:t>Períodos de pico</a:t>
            </a:r>
          </a:p>
        </p:txBody>
      </p:sp>
      <p:sp>
        <p:nvSpPr>
          <p:cNvPr id="19" name="CaixaDeTexto 18"/>
          <p:cNvSpPr txBox="1"/>
          <p:nvPr/>
        </p:nvSpPr>
        <p:spPr>
          <a:xfrm>
            <a:off x="6858000" y="5108402"/>
            <a:ext cx="1946031" cy="646331"/>
          </a:xfrm>
          <a:prstGeom prst="rect">
            <a:avLst/>
          </a:prstGeom>
          <a:noFill/>
        </p:spPr>
        <p:txBody>
          <a:bodyPr wrap="square" rtlCol="0">
            <a:spAutoFit/>
          </a:bodyPr>
          <a:lstStyle/>
          <a:p>
            <a:pPr algn="ctr"/>
            <a:r>
              <a:rPr lang="pt-PT" dirty="0">
                <a:solidFill>
                  <a:srgbClr val="00B0F0"/>
                </a:solidFill>
              </a:rPr>
              <a:t>15 – 50 %</a:t>
            </a:r>
          </a:p>
          <a:p>
            <a:pPr algn="ctr"/>
            <a:r>
              <a:rPr lang="pt-PT" dirty="0">
                <a:solidFill>
                  <a:srgbClr val="00B0F0"/>
                </a:solidFill>
              </a:rPr>
              <a:t>Iluminação</a:t>
            </a:r>
          </a:p>
        </p:txBody>
      </p:sp>
      <p:sp>
        <p:nvSpPr>
          <p:cNvPr id="20" name="TextBox 19"/>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2677782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4. Estratégias para poupança energética</a:t>
            </a:r>
          </a:p>
        </p:txBody>
      </p:sp>
      <p:grpSp>
        <p:nvGrpSpPr>
          <p:cNvPr id="5" name="Group 24"/>
          <p:cNvGrpSpPr>
            <a:grpSpLocks/>
          </p:cNvGrpSpPr>
          <p:nvPr/>
        </p:nvGrpSpPr>
        <p:grpSpPr bwMode="auto">
          <a:xfrm>
            <a:off x="457200" y="2001451"/>
            <a:ext cx="6283568" cy="1200329"/>
            <a:chOff x="457200" y="1132390"/>
            <a:chExt cx="7219418" cy="1382099"/>
          </a:xfrm>
        </p:grpSpPr>
        <p:sp>
          <p:nvSpPr>
            <p:cNvPr id="6" name="Text Box 9"/>
            <p:cNvSpPr txBox="1">
              <a:spLocks noChangeArrowheads="1"/>
            </p:cNvSpPr>
            <p:nvPr/>
          </p:nvSpPr>
          <p:spPr bwMode="auto">
            <a:xfrm>
              <a:off x="2438400" y="1132390"/>
              <a:ext cx="5238218" cy="1382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a:ea typeface="Arial Unicode MS" panose="020B0604020202020204" pitchFamily="34" charset="-128"/>
                </a:rPr>
                <a:t>Controlo </a:t>
              </a:r>
              <a:r>
                <a:rPr lang="en-US" altLang="pt-PT" sz="1800" b="1" dirty="0">
                  <a:ea typeface="Arial Unicode MS" panose="020B0604020202020204" pitchFamily="34" charset="-128"/>
                </a:rPr>
                <a:t>de </a:t>
              </a:r>
              <a:r>
                <a:rPr lang="en-US" altLang="pt-PT" sz="1800" b="1" dirty="0" err="1">
                  <a:ea typeface="Arial Unicode MS" panose="020B0604020202020204" pitchFamily="34" charset="-128"/>
                </a:rPr>
                <a:t>iluminação</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pessoal</a:t>
              </a:r>
              <a:r>
                <a:rPr lang="en-US" altLang="pt-PT" sz="1800" dirty="0">
                  <a:ea typeface="Arial Unicode MS" panose="020B0604020202020204" pitchFamily="34" charset="-128"/>
                </a:rPr>
                <a:t>: </a:t>
              </a:r>
              <a:r>
                <a:rPr lang="pt-PT" altLang="pt-PT" sz="1800" dirty="0">
                  <a:ea typeface="Arial Unicode MS" panose="020B0604020202020204" pitchFamily="34" charset="-128"/>
                </a:rPr>
                <a:t>Permitir aos usuários no espaço selecionar os níveis de luz corretos para a tarefa desejada.</a:t>
              </a:r>
              <a:endParaRPr lang="en-US" altLang="pt-PT" sz="1800" dirty="0">
                <a:ea typeface="Arial Unicode MS" panose="020B0604020202020204" pitchFamily="34" charset="-128"/>
              </a:endParaRPr>
            </a:p>
          </p:txBody>
        </p:sp>
        <p:pic>
          <p:nvPicPr>
            <p:cNvPr id="7" name="Picture 10" descr="Icon_Personal Contr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41413"/>
              <a:ext cx="196056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20"/>
          <p:cNvGrpSpPr>
            <a:grpSpLocks/>
          </p:cNvGrpSpPr>
          <p:nvPr/>
        </p:nvGrpSpPr>
        <p:grpSpPr bwMode="auto">
          <a:xfrm>
            <a:off x="457200" y="3301357"/>
            <a:ext cx="6283568" cy="1477328"/>
            <a:chOff x="457200" y="5394235"/>
            <a:chExt cx="7219419" cy="1701685"/>
          </a:xfrm>
        </p:grpSpPr>
        <p:pic>
          <p:nvPicPr>
            <p:cNvPr id="9" name="Picture 9" descr="Icon_HVAC Mgm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403668"/>
              <a:ext cx="1958340" cy="92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4"/>
            <p:cNvSpPr txBox="1">
              <a:spLocks noChangeArrowheads="1"/>
            </p:cNvSpPr>
            <p:nvPr/>
          </p:nvSpPr>
          <p:spPr bwMode="auto">
            <a:xfrm>
              <a:off x="2438400" y="5394235"/>
              <a:ext cx="5238219" cy="170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Sistema </a:t>
              </a:r>
              <a:r>
                <a:rPr lang="en-US" altLang="pt-PT" sz="1800" b="1" dirty="0" err="1">
                  <a:ea typeface="Arial Unicode MS" panose="020B0604020202020204" pitchFamily="34" charset="-128"/>
                </a:rPr>
                <a:t>integrado</a:t>
              </a:r>
              <a:r>
                <a:rPr lang="en-US" altLang="pt-PT" sz="1800" dirty="0">
                  <a:ea typeface="Arial Unicode MS" panose="020B0604020202020204" pitchFamily="34" charset="-128"/>
                </a:rPr>
                <a:t>: </a:t>
              </a:r>
              <a:r>
                <a:rPr lang="pt-PT" altLang="pt-PT" sz="1800" dirty="0">
                  <a:ea typeface="Arial Unicode MS" panose="020B0604020202020204" pitchFamily="34" charset="-128"/>
                </a:rPr>
                <a:t>Habilitando vários sistemas para compartilhar informações e controlar uns aos outros para minimizar a carga elétrica e maximizar o desempenho geral do sistema</a:t>
              </a:r>
              <a:endParaRPr lang="en-US" altLang="pt-PT" sz="1800" b="1" dirty="0">
                <a:ea typeface="Arial Unicode MS" panose="020B0604020202020204" pitchFamily="34" charset="-128"/>
              </a:endParaRPr>
            </a:p>
          </p:txBody>
        </p:sp>
      </p:grpSp>
      <p:sp>
        <p:nvSpPr>
          <p:cNvPr id="11" name="CaixaDeTexto 10"/>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12" name="CaixaDeTexto 11"/>
          <p:cNvSpPr txBox="1"/>
          <p:nvPr/>
        </p:nvSpPr>
        <p:spPr>
          <a:xfrm>
            <a:off x="6857999" y="2092752"/>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13" name="CaixaDeTexto 12"/>
          <p:cNvSpPr txBox="1"/>
          <p:nvPr/>
        </p:nvSpPr>
        <p:spPr>
          <a:xfrm>
            <a:off x="6858000" y="3389007"/>
            <a:ext cx="1946031" cy="646331"/>
          </a:xfrm>
          <a:prstGeom prst="rect">
            <a:avLst/>
          </a:prstGeom>
          <a:noFill/>
        </p:spPr>
        <p:txBody>
          <a:bodyPr wrap="square" rtlCol="0">
            <a:spAutoFit/>
          </a:bodyPr>
          <a:lstStyle/>
          <a:p>
            <a:pPr algn="ctr"/>
            <a:r>
              <a:rPr lang="pt-PT" dirty="0">
                <a:solidFill>
                  <a:srgbClr val="00B0F0"/>
                </a:solidFill>
              </a:rPr>
              <a:t>5 – 15%</a:t>
            </a:r>
          </a:p>
          <a:p>
            <a:pPr algn="ctr"/>
            <a:r>
              <a:rPr lang="pt-PT" dirty="0">
                <a:solidFill>
                  <a:srgbClr val="00B0F0"/>
                </a:solidFill>
              </a:rPr>
              <a:t>AVAC</a:t>
            </a:r>
          </a:p>
        </p:txBody>
      </p:sp>
      <p:sp>
        <p:nvSpPr>
          <p:cNvPr id="14" name="TextBox 13"/>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2688320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4. Estratégias para poupança energética</a:t>
            </a:r>
          </a:p>
        </p:txBody>
      </p:sp>
      <p:sp>
        <p:nvSpPr>
          <p:cNvPr id="2" name="CaixaDeTexto 1">
            <a:extLst>
              <a:ext uri="{FF2B5EF4-FFF2-40B4-BE49-F238E27FC236}">
                <a16:creationId xmlns:a16="http://schemas.microsoft.com/office/drawing/2014/main" id="{E70DB9FB-1C95-48E8-ABD1-62607FC605CC}"/>
              </a:ext>
            </a:extLst>
          </p:cNvPr>
          <p:cNvSpPr txBox="1"/>
          <p:nvPr/>
        </p:nvSpPr>
        <p:spPr>
          <a:xfrm>
            <a:off x="457200" y="1378226"/>
            <a:ext cx="8077200" cy="3200876"/>
          </a:xfrm>
          <a:prstGeom prst="rect">
            <a:avLst/>
          </a:prstGeom>
          <a:noFill/>
        </p:spPr>
        <p:txBody>
          <a:bodyPr wrap="square" rtlCol="0">
            <a:spAutoFit/>
          </a:bodyPr>
          <a:lstStyle/>
          <a:p>
            <a:r>
              <a:rPr lang="pt-PT" sz="2000" b="1" u="sng" dirty="0"/>
              <a:t>Iluminação Inteligente</a:t>
            </a:r>
          </a:p>
          <a:p>
            <a:endParaRPr lang="pt-PT" sz="2000" b="1" u="sng" dirty="0"/>
          </a:p>
          <a:p>
            <a:r>
              <a:rPr lang="pt-PT" dirty="0"/>
              <a:t>Lâmpadas e luminárias inteligentes combinam avanços tecnológicos em Wireless e </a:t>
            </a:r>
            <a:r>
              <a:rPr lang="pt-PT" dirty="0" err="1"/>
              <a:t>LEDs</a:t>
            </a:r>
            <a:r>
              <a:rPr lang="pt-PT" dirty="0"/>
              <a:t>. Algumas das características inteligentes são </a:t>
            </a:r>
            <a:r>
              <a:rPr lang="en-US" dirty="0"/>
              <a:t>: </a:t>
            </a:r>
          </a:p>
          <a:p>
            <a:pPr marL="285750" indent="-285750">
              <a:buFont typeface="Arial" panose="020B0604020202020204" pitchFamily="34" charset="0"/>
              <a:buChar char="•"/>
            </a:pPr>
            <a:r>
              <a:rPr lang="pt-PT" dirty="0"/>
              <a:t>Ajuste de cor, regulação de intensidade de luz, mudança gradual entre as temperaturas de cores ao longo do tempo.</a:t>
            </a:r>
          </a:p>
          <a:p>
            <a:pPr marL="285750" indent="-285750">
              <a:buFont typeface="Arial" panose="020B0604020202020204" pitchFamily="34" charset="0"/>
              <a:buChar char="•"/>
            </a:pPr>
            <a:r>
              <a:rPr lang="pt-PT" dirty="0"/>
              <a:t>Alto-falante de áudio integrado, etc.</a:t>
            </a:r>
          </a:p>
          <a:p>
            <a:pPr marL="285750" indent="-285750">
              <a:buFont typeface="Arial" panose="020B0604020202020204" pitchFamily="34" charset="0"/>
              <a:buChar char="•"/>
            </a:pPr>
            <a:r>
              <a:rPr lang="pt-PT" dirty="0"/>
              <a:t>Conectividade para ativação de serviços, monitorização de segurança e entrega de dados.</a:t>
            </a:r>
          </a:p>
          <a:p>
            <a:pPr marL="285750" indent="-285750">
              <a:buFont typeface="Arial" panose="020B0604020202020204" pitchFamily="34" charset="0"/>
              <a:buChar char="•"/>
            </a:pPr>
            <a:r>
              <a:rPr lang="pt-PT" dirty="0"/>
              <a:t>Manter o fluxo luminoso constante e o funcionamento que assegurem o tempo de vida útil estipulado.</a:t>
            </a:r>
            <a:endParaRPr lang="pt-PT" sz="2000" dirty="0"/>
          </a:p>
        </p:txBody>
      </p:sp>
    </p:spTree>
    <p:extLst>
      <p:ext uri="{BB962C8B-B14F-4D97-AF65-F5344CB8AC3E}">
        <p14:creationId xmlns:p14="http://schemas.microsoft.com/office/powerpoint/2010/main" val="17276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t-PT" dirty="0" err="1"/>
              <a:t>Decision</a:t>
            </a:r>
            <a:r>
              <a:rPr lang="pt-PT" dirty="0"/>
              <a:t> </a:t>
            </a:r>
            <a:r>
              <a:rPr lang="pt-PT" dirty="0" err="1"/>
              <a:t>Tree</a:t>
            </a:r>
            <a:endParaRPr lang="en-US" dirty="0"/>
          </a:p>
        </p:txBody>
      </p:sp>
      <p:sp>
        <p:nvSpPr>
          <p:cNvPr id="4" name="Content Placeholder 1"/>
          <p:cNvSpPr txBox="1">
            <a:spLocks/>
          </p:cNvSpPr>
          <p:nvPr/>
        </p:nvSpPr>
        <p:spPr>
          <a:xfrm>
            <a:off x="196376" y="1417579"/>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sp>
        <p:nvSpPr>
          <p:cNvPr id="2" name="Rectangle 1"/>
          <p:cNvSpPr/>
          <p:nvPr/>
        </p:nvSpPr>
        <p:spPr>
          <a:xfrm>
            <a:off x="82593" y="2249714"/>
            <a:ext cx="2402114" cy="3265715"/>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Multi-</a:t>
            </a:r>
            <a:r>
              <a:rPr lang="en-US" sz="1200" b="1" dirty="0" err="1"/>
              <a:t>ocupação</a:t>
            </a:r>
            <a:endParaRPr lang="en-US" sz="1200" b="1" dirty="0"/>
          </a:p>
          <a:p>
            <a:pPr lvl="0"/>
            <a:r>
              <a:rPr lang="en-US" sz="1200" i="1" dirty="0" err="1"/>
              <a:t>Ocupação</a:t>
            </a:r>
            <a:r>
              <a:rPr lang="en-US" sz="1200" i="1" dirty="0"/>
              <a:t> </a:t>
            </a:r>
            <a:r>
              <a:rPr lang="en-US" sz="1200" i="1" dirty="0" err="1"/>
              <a:t>variável</a:t>
            </a:r>
            <a:endParaRPr lang="en-US" sz="1200" i="1" dirty="0"/>
          </a:p>
          <a:p>
            <a:pPr lvl="0"/>
            <a:r>
              <a:rPr lang="en-US" sz="1200" dirty="0"/>
              <a:t>+++ Time switching</a:t>
            </a:r>
          </a:p>
          <a:p>
            <a:pPr lvl="0"/>
            <a:r>
              <a:rPr lang="en-US" sz="1200" dirty="0"/>
              <a:t>  ++ Localized switches</a:t>
            </a:r>
          </a:p>
          <a:p>
            <a:pPr lvl="0"/>
            <a:r>
              <a:rPr lang="en-US" sz="1200" dirty="0"/>
              <a:t>    + Photoelectric daylight linked</a:t>
            </a:r>
          </a:p>
          <a:p>
            <a:pPr lvl="0"/>
            <a:r>
              <a:rPr lang="en-US" sz="1200" dirty="0"/>
              <a:t>    + Occupancy linked</a:t>
            </a:r>
          </a:p>
          <a:p>
            <a:pPr lvl="0">
              <a:spcBef>
                <a:spcPts val="600"/>
              </a:spcBef>
            </a:pPr>
            <a:r>
              <a:rPr lang="en-US" sz="1200" i="1" dirty="0" err="1"/>
              <a:t>Ocupação</a:t>
            </a:r>
            <a:r>
              <a:rPr lang="en-US" sz="1200" i="1" dirty="0"/>
              <a:t> </a:t>
            </a:r>
            <a:r>
              <a:rPr lang="en-US" sz="1200" i="1" dirty="0" err="1"/>
              <a:t>Intermitente</a:t>
            </a:r>
            <a:endParaRPr lang="en-US" sz="1200" i="1" dirty="0"/>
          </a:p>
          <a:p>
            <a:pPr lvl="0"/>
            <a:r>
              <a:rPr lang="en-US" sz="1200" dirty="0"/>
              <a:t>+++ Time switching</a:t>
            </a:r>
          </a:p>
          <a:p>
            <a:pPr lvl="0"/>
            <a:r>
              <a:rPr lang="en-US" sz="1200" dirty="0"/>
              <a:t>    + Localized switches</a:t>
            </a:r>
          </a:p>
          <a:p>
            <a:pPr lvl="0"/>
            <a:r>
              <a:rPr lang="en-US" sz="1200" dirty="0"/>
              <a:t>    + Photoelectric daylight linked</a:t>
            </a:r>
          </a:p>
          <a:p>
            <a:pPr lvl="0"/>
            <a:r>
              <a:rPr lang="en-US" sz="1200" dirty="0"/>
              <a:t>    +Occupancy linked</a:t>
            </a:r>
          </a:p>
          <a:p>
            <a:pPr lvl="0">
              <a:spcBef>
                <a:spcPts val="600"/>
              </a:spcBef>
            </a:pPr>
            <a:r>
              <a:rPr lang="en-US" sz="1200" i="1" dirty="0" err="1"/>
              <a:t>Ocupação</a:t>
            </a:r>
            <a:r>
              <a:rPr lang="en-US" sz="1200" i="1" dirty="0"/>
              <a:t> Total</a:t>
            </a:r>
          </a:p>
          <a:p>
            <a:pPr lvl="0"/>
            <a:r>
              <a:rPr lang="en-US" sz="1200" dirty="0"/>
              <a:t>+++ Time switching</a:t>
            </a:r>
          </a:p>
          <a:p>
            <a:pPr lvl="0"/>
            <a:r>
              <a:rPr lang="en-US" sz="1200" dirty="0"/>
              <a:t>+++ Photoelectric daylight linked</a:t>
            </a:r>
          </a:p>
          <a:p>
            <a:pPr lvl="0"/>
            <a:r>
              <a:rPr lang="en-US" sz="1200" dirty="0"/>
              <a:t>    + Localized switches </a:t>
            </a:r>
          </a:p>
        </p:txBody>
      </p:sp>
      <p:sp>
        <p:nvSpPr>
          <p:cNvPr id="8" name="Rectangle 7"/>
          <p:cNvSpPr/>
          <p:nvPr/>
        </p:nvSpPr>
        <p:spPr>
          <a:xfrm>
            <a:off x="2619613" y="2264225"/>
            <a:ext cx="2395290" cy="2104575"/>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One or two occupants</a:t>
            </a:r>
          </a:p>
          <a:p>
            <a:pPr lvl="0">
              <a:spcBef>
                <a:spcPts val="600"/>
              </a:spcBef>
            </a:pPr>
            <a:r>
              <a:rPr lang="en-US" sz="1200" i="1" dirty="0" err="1"/>
              <a:t>Ocupação</a:t>
            </a:r>
            <a:r>
              <a:rPr lang="en-US" sz="1200" i="1" dirty="0"/>
              <a:t> </a:t>
            </a:r>
            <a:r>
              <a:rPr lang="en-US" sz="1200" i="1" dirty="0" err="1"/>
              <a:t>Variável</a:t>
            </a:r>
            <a:endParaRPr lang="en-US" sz="1200" i="1" dirty="0"/>
          </a:p>
          <a:p>
            <a:pPr lvl="0"/>
            <a:r>
              <a:rPr lang="en-US" sz="1200" dirty="0"/>
              <a:t>+++ Localized switches</a:t>
            </a:r>
          </a:p>
          <a:p>
            <a:pPr lvl="0"/>
            <a:r>
              <a:rPr lang="en-US" sz="1200" dirty="0"/>
              <a:t>  ++ Occupancy linked</a:t>
            </a:r>
          </a:p>
          <a:p>
            <a:pPr lvl="0"/>
            <a:r>
              <a:rPr lang="en-US" sz="1200" dirty="0"/>
              <a:t>    + Time switching</a:t>
            </a:r>
          </a:p>
          <a:p>
            <a:pPr lvl="0"/>
            <a:r>
              <a:rPr lang="en-US" sz="1200" dirty="0"/>
              <a:t>    + Photoelectric daylight linked</a:t>
            </a:r>
          </a:p>
          <a:p>
            <a:pPr lvl="0">
              <a:spcBef>
                <a:spcPts val="600"/>
              </a:spcBef>
            </a:pPr>
            <a:r>
              <a:rPr lang="en-US" sz="1200" i="1" dirty="0" err="1"/>
              <a:t>Ocupação</a:t>
            </a:r>
            <a:r>
              <a:rPr lang="en-US" sz="1200" i="1" dirty="0"/>
              <a:t> Total</a:t>
            </a:r>
          </a:p>
          <a:p>
            <a:r>
              <a:rPr lang="en-US" sz="1200" dirty="0"/>
              <a:t>+++ Localized switches</a:t>
            </a:r>
          </a:p>
          <a:p>
            <a:pPr lvl="0"/>
            <a:r>
              <a:rPr lang="en-US" sz="1200" dirty="0"/>
              <a:t>  ++ Photoelectric daylight linked</a:t>
            </a:r>
          </a:p>
          <a:p>
            <a:r>
              <a:rPr lang="en-US" sz="1200" dirty="0"/>
              <a:t>    + Time switching</a:t>
            </a:r>
          </a:p>
          <a:p>
            <a:pPr lvl="0"/>
            <a:endParaRPr lang="en-US" sz="1400" dirty="0"/>
          </a:p>
        </p:txBody>
      </p:sp>
      <p:sp>
        <p:nvSpPr>
          <p:cNvPr id="9" name="Rectangle 8"/>
          <p:cNvSpPr/>
          <p:nvPr/>
        </p:nvSpPr>
        <p:spPr>
          <a:xfrm>
            <a:off x="5149809" y="2264226"/>
            <a:ext cx="1977572" cy="1640118"/>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Very low occupation density</a:t>
            </a:r>
          </a:p>
          <a:p>
            <a:pPr lvl="0">
              <a:spcBef>
                <a:spcPts val="600"/>
              </a:spcBef>
            </a:pPr>
            <a:r>
              <a:rPr lang="en-US" sz="1200" i="1" dirty="0" err="1"/>
              <a:t>Ocupação</a:t>
            </a:r>
            <a:r>
              <a:rPr lang="en-US" sz="1200" i="1" dirty="0"/>
              <a:t> </a:t>
            </a:r>
            <a:r>
              <a:rPr lang="en-US" sz="1200" i="1" dirty="0" err="1"/>
              <a:t>Intermitente</a:t>
            </a:r>
            <a:endParaRPr lang="en-US" sz="1200" i="1" dirty="0"/>
          </a:p>
          <a:p>
            <a:pPr lvl="0"/>
            <a:r>
              <a:rPr lang="en-US" sz="1200" dirty="0"/>
              <a:t>+++ Occupancy linked</a:t>
            </a:r>
          </a:p>
          <a:p>
            <a:r>
              <a:rPr lang="en-US" sz="1200" dirty="0"/>
              <a:t>  ++ Localized switches</a:t>
            </a:r>
          </a:p>
          <a:p>
            <a:pPr lvl="0"/>
            <a:r>
              <a:rPr lang="en-US" sz="1200" dirty="0"/>
              <a:t>    + Time switching</a:t>
            </a:r>
          </a:p>
          <a:p>
            <a:pPr lvl="0"/>
            <a:r>
              <a:rPr lang="en-US" sz="1200" dirty="0"/>
              <a:t>    + Photoelectric daylight linked</a:t>
            </a:r>
          </a:p>
          <a:p>
            <a:pPr lvl="0">
              <a:spcBef>
                <a:spcPts val="600"/>
              </a:spcBef>
            </a:pPr>
            <a:endParaRPr lang="en-US" sz="1400" dirty="0"/>
          </a:p>
        </p:txBody>
      </p:sp>
      <p:sp>
        <p:nvSpPr>
          <p:cNvPr id="10" name="Rectangle 9"/>
          <p:cNvSpPr/>
          <p:nvPr/>
        </p:nvSpPr>
        <p:spPr>
          <a:xfrm>
            <a:off x="7262287" y="2264225"/>
            <a:ext cx="1784175" cy="1103089"/>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err="1"/>
              <a:t>Todos</a:t>
            </a:r>
            <a:r>
              <a:rPr lang="en-US" sz="1200" b="1" dirty="0"/>
              <a:t> </a:t>
            </a:r>
            <a:r>
              <a:rPr lang="en-US" sz="1200" b="1" dirty="0" err="1"/>
              <a:t>os</a:t>
            </a:r>
            <a:r>
              <a:rPr lang="en-US" sz="1200" b="1" dirty="0"/>
              <a:t> </a:t>
            </a:r>
            <a:r>
              <a:rPr lang="en-US" sz="1200" b="1" dirty="0" err="1"/>
              <a:t>tipos</a:t>
            </a:r>
            <a:r>
              <a:rPr lang="en-US" sz="1200" b="1" dirty="0"/>
              <a:t> de </a:t>
            </a:r>
            <a:r>
              <a:rPr lang="en-US" sz="1200" b="1" dirty="0" err="1"/>
              <a:t>ocupação</a:t>
            </a:r>
            <a:endParaRPr lang="en-US" sz="1200" b="1" dirty="0"/>
          </a:p>
          <a:p>
            <a:pPr lvl="0">
              <a:spcBef>
                <a:spcPts val="600"/>
              </a:spcBef>
            </a:pPr>
            <a:r>
              <a:rPr lang="en-US" sz="1200" i="1" dirty="0" err="1"/>
              <a:t>Ocupação</a:t>
            </a:r>
            <a:r>
              <a:rPr lang="en-US" sz="1200" i="1" dirty="0"/>
              <a:t> </a:t>
            </a:r>
            <a:r>
              <a:rPr lang="en-US" sz="1200" i="1" dirty="0" err="1"/>
              <a:t>Intermitente</a:t>
            </a:r>
            <a:endParaRPr lang="en-US" sz="1200" i="1" dirty="0"/>
          </a:p>
          <a:p>
            <a:r>
              <a:rPr lang="en-US" sz="1200" dirty="0"/>
              <a:t>+++ Time switching</a:t>
            </a:r>
          </a:p>
          <a:p>
            <a:pPr lvl="0"/>
            <a:r>
              <a:rPr lang="en-US" sz="1200" dirty="0"/>
              <a:t>+++ Occupancy linked</a:t>
            </a:r>
          </a:p>
          <a:p>
            <a:r>
              <a:rPr lang="en-US" sz="1200" dirty="0"/>
              <a:t>+++ Localized switches</a:t>
            </a:r>
          </a:p>
          <a:p>
            <a:pPr lvl="0"/>
            <a:r>
              <a:rPr lang="en-US" sz="1200" dirty="0"/>
              <a:t>    </a:t>
            </a:r>
            <a:endParaRPr lang="en-US" sz="1400" dirty="0"/>
          </a:p>
        </p:txBody>
      </p:sp>
      <p:sp>
        <p:nvSpPr>
          <p:cNvPr id="5" name="Rectangle 4"/>
          <p:cNvSpPr/>
          <p:nvPr/>
        </p:nvSpPr>
        <p:spPr>
          <a:xfrm>
            <a:off x="5149810" y="1300675"/>
            <a:ext cx="1977572" cy="461752"/>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Luz Natural?</a:t>
            </a:r>
            <a:endParaRPr lang="en-US" sz="1400" dirty="0"/>
          </a:p>
        </p:txBody>
      </p:sp>
      <p:sp>
        <p:nvSpPr>
          <p:cNvPr id="12" name="Rectangle 11"/>
          <p:cNvSpPr/>
          <p:nvPr/>
        </p:nvSpPr>
        <p:spPr>
          <a:xfrm>
            <a:off x="3962400" y="5118903"/>
            <a:ext cx="5084062" cy="1421597"/>
          </a:xfrm>
          <a:prstGeom prst="rect">
            <a:avLst/>
          </a:prstGeom>
          <a:solidFill>
            <a:schemeClr val="bg1">
              <a:lumMod val="85000"/>
            </a:schemeClr>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GB" sz="1400" dirty="0">
                <a:solidFill>
                  <a:schemeClr val="tx1"/>
                </a:solidFill>
              </a:rPr>
              <a:t>+++ </a:t>
            </a:r>
            <a:r>
              <a:rPr lang="en-GB" sz="1400" dirty="0" err="1">
                <a:solidFill>
                  <a:schemeClr val="tx1"/>
                </a:solidFill>
              </a:rPr>
              <a:t>Muito</a:t>
            </a:r>
            <a:r>
              <a:rPr lang="en-GB" sz="1400" dirty="0">
                <a:solidFill>
                  <a:schemeClr val="tx1"/>
                </a:solidFill>
              </a:rPr>
              <a:t> </a:t>
            </a:r>
            <a:r>
              <a:rPr lang="en-GB" sz="1400" dirty="0" err="1">
                <a:solidFill>
                  <a:schemeClr val="tx1"/>
                </a:solidFill>
              </a:rPr>
              <a:t>recomendado</a:t>
            </a:r>
            <a:r>
              <a:rPr lang="en-GB" sz="1400" dirty="0">
                <a:solidFill>
                  <a:schemeClr val="tx1"/>
                </a:solidFill>
              </a:rPr>
              <a:t> para </a:t>
            </a:r>
            <a:r>
              <a:rPr lang="en-GB" sz="1400" dirty="0" err="1">
                <a:solidFill>
                  <a:schemeClr val="tx1"/>
                </a:solidFill>
              </a:rPr>
              <a:t>obter</a:t>
            </a:r>
            <a:r>
              <a:rPr lang="en-GB" sz="1400" dirty="0">
                <a:solidFill>
                  <a:schemeClr val="tx1"/>
                </a:solidFill>
              </a:rPr>
              <a:t> </a:t>
            </a:r>
            <a:r>
              <a:rPr lang="en-GB" sz="1400" dirty="0" err="1">
                <a:solidFill>
                  <a:schemeClr val="tx1"/>
                </a:solidFill>
              </a:rPr>
              <a:t>poupanças</a:t>
            </a:r>
            <a:r>
              <a:rPr lang="en-GB" sz="1400" dirty="0">
                <a:solidFill>
                  <a:schemeClr val="tx1"/>
                </a:solidFill>
              </a:rPr>
              <a:t> </a:t>
            </a:r>
            <a:r>
              <a:rPr lang="en-GB" sz="1400" dirty="0" err="1">
                <a:solidFill>
                  <a:schemeClr val="tx1"/>
                </a:solidFill>
              </a:rPr>
              <a:t>energéticas</a:t>
            </a:r>
            <a:endParaRPr lang="en-GB" sz="1400" dirty="0">
              <a:solidFill>
                <a:schemeClr val="tx1"/>
              </a:solidFill>
            </a:endParaRPr>
          </a:p>
          <a:p>
            <a:r>
              <a:rPr lang="en-GB" sz="1400" dirty="0">
                <a:solidFill>
                  <a:schemeClr val="tx1"/>
                </a:solidFill>
              </a:rPr>
              <a:t>  ++ </a:t>
            </a:r>
            <a:r>
              <a:rPr lang="pt-PT" sz="1400" dirty="0">
                <a:solidFill>
                  <a:schemeClr val="tx1"/>
                </a:solidFill>
              </a:rPr>
              <a:t>Espera-se que se obtenha poupanças, mas a taxa de retorno sobre o investimento não será tão alta</a:t>
            </a:r>
          </a:p>
          <a:p>
            <a:r>
              <a:rPr lang="en-GB" sz="1400" dirty="0">
                <a:solidFill>
                  <a:schemeClr val="tx1"/>
                </a:solidFill>
              </a:rPr>
              <a:t>    + </a:t>
            </a:r>
            <a:r>
              <a:rPr lang="pt-PT" sz="1400" dirty="0">
                <a:solidFill>
                  <a:schemeClr val="tx1"/>
                </a:solidFill>
              </a:rPr>
              <a:t>Precisa de consideração; pode depender de um exame detalhado da instalação</a:t>
            </a:r>
            <a:r>
              <a:rPr lang="en-GB" sz="1400" dirty="0"/>
              <a:t> </a:t>
            </a:r>
            <a:endParaRPr lang="en-US" sz="1400" dirty="0"/>
          </a:p>
        </p:txBody>
      </p:sp>
      <p:cxnSp>
        <p:nvCxnSpPr>
          <p:cNvPr id="14" name="Elbow Connector 13"/>
          <p:cNvCxnSpPr>
            <a:endCxn id="2" idx="0"/>
          </p:cNvCxnSpPr>
          <p:nvPr/>
        </p:nvCxnSpPr>
        <p:spPr>
          <a:xfrm rot="10800000" flipV="1">
            <a:off x="1283650" y="2003368"/>
            <a:ext cx="2567566" cy="246345"/>
          </a:xfrm>
          <a:prstGeom prst="bentConnector2">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cxnSp>
        <p:nvCxnSpPr>
          <p:cNvPr id="19" name="Elbow Connector 18"/>
          <p:cNvCxnSpPr>
            <a:stCxn id="5" idx="3"/>
            <a:endCxn id="10" idx="0"/>
          </p:cNvCxnSpPr>
          <p:nvPr/>
        </p:nvCxnSpPr>
        <p:spPr>
          <a:xfrm>
            <a:off x="7127382" y="1531551"/>
            <a:ext cx="1026993" cy="732674"/>
          </a:xfrm>
          <a:prstGeom prst="bentConnector2">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4102100" y="1567536"/>
            <a:ext cx="449162" cy="276999"/>
          </a:xfrm>
          <a:prstGeom prst="rect">
            <a:avLst/>
          </a:prstGeom>
          <a:noFill/>
        </p:spPr>
        <p:txBody>
          <a:bodyPr wrap="none" rtlCol="0">
            <a:spAutoFit/>
          </a:bodyPr>
          <a:lstStyle/>
          <a:p>
            <a:r>
              <a:rPr lang="en-GB" sz="1200" dirty="0"/>
              <a:t>Sim</a:t>
            </a:r>
            <a:endParaRPr lang="en-US" sz="1200" dirty="0"/>
          </a:p>
        </p:txBody>
      </p:sp>
      <p:sp>
        <p:nvSpPr>
          <p:cNvPr id="23" name="TextBox 22"/>
          <p:cNvSpPr txBox="1"/>
          <p:nvPr/>
        </p:nvSpPr>
        <p:spPr>
          <a:xfrm>
            <a:off x="7353165" y="1612174"/>
            <a:ext cx="465192" cy="276999"/>
          </a:xfrm>
          <a:prstGeom prst="rect">
            <a:avLst/>
          </a:prstGeom>
          <a:noFill/>
        </p:spPr>
        <p:txBody>
          <a:bodyPr wrap="none" rtlCol="0">
            <a:spAutoFit/>
          </a:bodyPr>
          <a:lstStyle/>
          <a:p>
            <a:r>
              <a:rPr lang="en-GB" sz="1200" dirty="0" err="1"/>
              <a:t>Não</a:t>
            </a:r>
            <a:endParaRPr lang="en-US" sz="1200" dirty="0"/>
          </a:p>
        </p:txBody>
      </p:sp>
      <p:cxnSp>
        <p:nvCxnSpPr>
          <p:cNvPr id="27" name="Elbow Connector 26"/>
          <p:cNvCxnSpPr/>
          <p:nvPr/>
        </p:nvCxnSpPr>
        <p:spPr>
          <a:xfrm>
            <a:off x="3851216" y="2003369"/>
            <a:ext cx="2287379" cy="246918"/>
          </a:xfrm>
          <a:prstGeom prst="bentConnector3">
            <a:avLst>
              <a:gd name="adj1" fmla="val 99970"/>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cxnSp>
        <p:nvCxnSpPr>
          <p:cNvPr id="32" name="Elbow Connector 31"/>
          <p:cNvCxnSpPr>
            <a:stCxn id="5" idx="1"/>
          </p:cNvCxnSpPr>
          <p:nvPr/>
        </p:nvCxnSpPr>
        <p:spPr>
          <a:xfrm rot="10800000" flipV="1">
            <a:off x="3817258" y="1531550"/>
            <a:ext cx="1332552" cy="750085"/>
          </a:xfrm>
          <a:prstGeom prst="bentConnector3">
            <a:avLst>
              <a:gd name="adj1" fmla="val 105306"/>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590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de Controlo</a:t>
            </a:r>
          </a:p>
        </p:txBody>
      </p:sp>
      <p:sp>
        <p:nvSpPr>
          <p:cNvPr id="2" name="Content Placeholder 1"/>
          <p:cNvSpPr>
            <a:spLocks noGrp="1"/>
          </p:cNvSpPr>
          <p:nvPr>
            <p:ph idx="1"/>
          </p:nvPr>
        </p:nvSpPr>
        <p:spPr>
          <a:xfrm>
            <a:off x="457200" y="2665157"/>
            <a:ext cx="8430126" cy="3126043"/>
          </a:xfrm>
        </p:spPr>
        <p:txBody>
          <a:bodyPr>
            <a:normAutofit/>
          </a:bodyPr>
          <a:lstStyle/>
          <a:p>
            <a:endParaRPr lang="en-US" dirty="0"/>
          </a:p>
          <a:p>
            <a:r>
              <a:rPr lang="en-US" dirty="0" smtClean="0"/>
              <a:t>As </a:t>
            </a:r>
            <a:r>
              <a:rPr lang="en-US" dirty="0" err="1"/>
              <a:t>t</a:t>
            </a:r>
            <a:r>
              <a:rPr lang="en-US" dirty="0" err="1" smtClean="0"/>
              <a:t>ecnologias</a:t>
            </a:r>
            <a:r>
              <a:rPr lang="en-US" dirty="0" smtClean="0"/>
              <a:t> </a:t>
            </a:r>
            <a:r>
              <a:rPr lang="en-US" dirty="0"/>
              <a:t>de </a:t>
            </a:r>
            <a:r>
              <a:rPr lang="en-US" dirty="0" err="1"/>
              <a:t>controlo</a:t>
            </a:r>
            <a:r>
              <a:rPr lang="en-US" dirty="0"/>
              <a:t> de </a:t>
            </a:r>
            <a:r>
              <a:rPr lang="en-US" dirty="0" err="1"/>
              <a:t>iluminação</a:t>
            </a:r>
            <a:r>
              <a:rPr lang="en-US" dirty="0"/>
              <a:t> </a:t>
            </a:r>
            <a:r>
              <a:rPr lang="en-US" dirty="0" err="1"/>
              <a:t>podem</a:t>
            </a:r>
            <a:r>
              <a:rPr lang="en-US" dirty="0"/>
              <a:t> </a:t>
            </a:r>
            <a:r>
              <a:rPr lang="en-US" dirty="0" err="1"/>
              <a:t>reduzir</a:t>
            </a:r>
            <a:r>
              <a:rPr lang="en-US" dirty="0"/>
              <a:t> </a:t>
            </a:r>
            <a:r>
              <a:rPr lang="en-US" dirty="0" err="1"/>
              <a:t>significativamente</a:t>
            </a:r>
            <a:r>
              <a:rPr lang="en-US" dirty="0"/>
              <a:t> o </a:t>
            </a:r>
            <a:r>
              <a:rPr lang="en-US" dirty="0" err="1"/>
              <a:t>uso</a:t>
            </a:r>
            <a:r>
              <a:rPr lang="en-US" dirty="0"/>
              <a:t> de </a:t>
            </a:r>
            <a:r>
              <a:rPr lang="en-US" dirty="0" err="1"/>
              <a:t>energia</a:t>
            </a:r>
            <a:r>
              <a:rPr lang="en-US" dirty="0"/>
              <a:t>, </a:t>
            </a:r>
            <a:r>
              <a:rPr lang="en-US" dirty="0" err="1"/>
              <a:t>mantendo</a:t>
            </a:r>
            <a:r>
              <a:rPr lang="en-US" dirty="0"/>
              <a:t> a </a:t>
            </a:r>
            <a:r>
              <a:rPr lang="en-US" dirty="0" err="1"/>
              <a:t>qualidade</a:t>
            </a:r>
            <a:r>
              <a:rPr lang="en-US" dirty="0"/>
              <a:t> da </a:t>
            </a:r>
            <a:r>
              <a:rPr lang="en-US" dirty="0" err="1"/>
              <a:t>iluminação</a:t>
            </a:r>
            <a:r>
              <a:rPr lang="en-US" dirty="0"/>
              <a:t>. </a:t>
            </a:r>
            <a:r>
              <a:rPr lang="en-US" dirty="0" err="1" smtClean="0"/>
              <a:t>Os</a:t>
            </a:r>
            <a:r>
              <a:rPr lang="en-US" dirty="0" smtClean="0"/>
              <a:t> </a:t>
            </a:r>
            <a:r>
              <a:rPr lang="en-US" dirty="0" err="1" smtClean="0"/>
              <a:t>sistemas</a:t>
            </a:r>
            <a:r>
              <a:rPr lang="en-US" dirty="0" smtClean="0"/>
              <a:t> </a:t>
            </a:r>
            <a:r>
              <a:rPr lang="en-US" dirty="0"/>
              <a:t>de </a:t>
            </a:r>
            <a:r>
              <a:rPr lang="en-US" dirty="0" err="1"/>
              <a:t>controlo</a:t>
            </a:r>
            <a:r>
              <a:rPr lang="en-US" dirty="0"/>
              <a:t> </a:t>
            </a:r>
            <a:r>
              <a:rPr lang="en-US" dirty="0" err="1"/>
              <a:t>podem</a:t>
            </a:r>
            <a:r>
              <a:rPr lang="en-US" dirty="0"/>
              <a:t> </a:t>
            </a:r>
            <a:r>
              <a:rPr lang="en-US" dirty="0" err="1"/>
              <a:t>reduzir</a:t>
            </a:r>
            <a:r>
              <a:rPr lang="en-US" dirty="0"/>
              <a:t> </a:t>
            </a:r>
            <a:r>
              <a:rPr lang="en-US" dirty="0" err="1"/>
              <a:t>drasticamente</a:t>
            </a:r>
            <a:r>
              <a:rPr lang="en-US" dirty="0"/>
              <a:t> </a:t>
            </a:r>
            <a:r>
              <a:rPr lang="en-US" dirty="0" err="1"/>
              <a:t>os</a:t>
            </a:r>
            <a:r>
              <a:rPr lang="en-US" dirty="0"/>
              <a:t> </a:t>
            </a:r>
            <a:r>
              <a:rPr lang="en-US" dirty="0" err="1"/>
              <a:t>requisitos</a:t>
            </a:r>
            <a:r>
              <a:rPr lang="en-US" dirty="0"/>
              <a:t> </a:t>
            </a:r>
            <a:r>
              <a:rPr lang="en-US" dirty="0" err="1"/>
              <a:t>energéticos</a:t>
            </a:r>
            <a:r>
              <a:rPr lang="en-US" dirty="0"/>
              <a:t> de </a:t>
            </a:r>
            <a:r>
              <a:rPr lang="en-US" dirty="0" err="1"/>
              <a:t>iluminação</a:t>
            </a:r>
            <a:r>
              <a:rPr lang="en-US" dirty="0"/>
              <a:t> </a:t>
            </a:r>
            <a:r>
              <a:rPr lang="en-US" dirty="0" err="1"/>
              <a:t>na</a:t>
            </a:r>
            <a:r>
              <a:rPr lang="en-US" dirty="0"/>
              <a:t> </a:t>
            </a:r>
            <a:r>
              <a:rPr lang="en-US" dirty="0" err="1"/>
              <a:t>maioria</a:t>
            </a:r>
            <a:r>
              <a:rPr lang="en-US" dirty="0"/>
              <a:t> das </a:t>
            </a:r>
            <a:r>
              <a:rPr lang="en-US" dirty="0" err="1"/>
              <a:t>aplicações</a:t>
            </a:r>
            <a:r>
              <a:rPr lang="en-US" dirty="0"/>
              <a:t>.</a:t>
            </a:r>
          </a:p>
          <a:p>
            <a:endParaRPr lang="en-US" dirty="0"/>
          </a:p>
        </p:txBody>
      </p:sp>
    </p:spTree>
    <p:extLst>
      <p:ext uri="{BB962C8B-B14F-4D97-AF65-F5344CB8AC3E}">
        <p14:creationId xmlns:p14="http://schemas.microsoft.com/office/powerpoint/2010/main" val="1528994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de Controlo</a:t>
            </a:r>
          </a:p>
        </p:txBody>
      </p:sp>
      <p:sp>
        <p:nvSpPr>
          <p:cNvPr id="2" name="Content Placeholder 1"/>
          <p:cNvSpPr>
            <a:spLocks noGrp="1"/>
          </p:cNvSpPr>
          <p:nvPr>
            <p:ph idx="1"/>
          </p:nvPr>
        </p:nvSpPr>
        <p:spPr>
          <a:xfrm>
            <a:off x="457200" y="1756229"/>
            <a:ext cx="8229600" cy="3947885"/>
          </a:xfrm>
        </p:spPr>
        <p:txBody>
          <a:bodyPr>
            <a:normAutofit/>
          </a:bodyPr>
          <a:lstStyle/>
          <a:p>
            <a:r>
              <a:rPr lang="en-GB" b="1" dirty="0" err="1"/>
              <a:t>Porquê</a:t>
            </a:r>
            <a:r>
              <a:rPr lang="en-GB" b="1" dirty="0"/>
              <a:t> </a:t>
            </a:r>
            <a:r>
              <a:rPr lang="en-GB" b="1" dirty="0" err="1"/>
              <a:t>usar</a:t>
            </a:r>
            <a:r>
              <a:rPr lang="en-GB" b="1" dirty="0"/>
              <a:t> </a:t>
            </a:r>
            <a:r>
              <a:rPr lang="en-GB" b="1" dirty="0" err="1"/>
              <a:t>controlo</a:t>
            </a:r>
            <a:r>
              <a:rPr lang="en-GB" b="1" dirty="0"/>
              <a:t> da </a:t>
            </a:r>
            <a:r>
              <a:rPr lang="en-GB" b="1" dirty="0" err="1"/>
              <a:t>iluminação</a:t>
            </a:r>
            <a:r>
              <a:rPr lang="en-GB" b="1" dirty="0"/>
              <a:t>?</a:t>
            </a:r>
          </a:p>
          <a:p>
            <a:endParaRPr lang="en-US" dirty="0"/>
          </a:p>
          <a:p>
            <a:pPr marL="342900" indent="-342900">
              <a:buFont typeface="Arial" panose="020B0604020202020204" pitchFamily="34" charset="0"/>
              <a:buChar char="•"/>
            </a:pPr>
            <a:r>
              <a:rPr lang="en-US" dirty="0" err="1"/>
              <a:t>Fornecer</a:t>
            </a:r>
            <a:r>
              <a:rPr lang="en-US" dirty="0"/>
              <a:t> </a:t>
            </a:r>
            <a:r>
              <a:rPr lang="en-US" dirty="0" err="1"/>
              <a:t>iluminação</a:t>
            </a:r>
            <a:r>
              <a:rPr lang="en-US" dirty="0"/>
              <a:t> </a:t>
            </a:r>
            <a:r>
              <a:rPr lang="en-US" dirty="0" err="1"/>
              <a:t>adequada</a:t>
            </a:r>
            <a:r>
              <a:rPr lang="en-US" dirty="0"/>
              <a:t> para </a:t>
            </a:r>
            <a:r>
              <a:rPr lang="en-US" dirty="0" err="1"/>
              <a:t>uma</a:t>
            </a:r>
            <a:r>
              <a:rPr lang="en-US" dirty="0"/>
              <a:t> </a:t>
            </a:r>
            <a:r>
              <a:rPr lang="en-US" dirty="0" err="1" smtClean="0"/>
              <a:t>determinada</a:t>
            </a:r>
            <a:r>
              <a:rPr lang="en-US" dirty="0" smtClean="0"/>
              <a:t> </a:t>
            </a:r>
            <a:r>
              <a:rPr lang="en-US" dirty="0" err="1"/>
              <a:t>tarefa</a:t>
            </a:r>
            <a:r>
              <a:rPr lang="en-US" dirty="0"/>
              <a:t>.</a:t>
            </a:r>
          </a:p>
          <a:p>
            <a:pPr marL="342900" indent="-342900">
              <a:buFont typeface="Arial" panose="020B0604020202020204" pitchFamily="34" charset="0"/>
              <a:buChar char="•"/>
            </a:pPr>
            <a:r>
              <a:rPr lang="en-US" dirty="0" err="1" smtClean="0"/>
              <a:t>Conveniência</a:t>
            </a:r>
            <a:r>
              <a:rPr lang="en-US" dirty="0" smtClean="0"/>
              <a:t> </a:t>
            </a:r>
            <a:r>
              <a:rPr lang="en-US" dirty="0"/>
              <a:t>e </a:t>
            </a:r>
            <a:r>
              <a:rPr lang="en-US" dirty="0" err="1"/>
              <a:t>flexibilidade</a:t>
            </a:r>
            <a:endParaRPr lang="en-US" dirty="0"/>
          </a:p>
          <a:p>
            <a:pPr marL="342900" indent="-342900">
              <a:buFont typeface="Arial" panose="020B0604020202020204" pitchFamily="34" charset="0"/>
              <a:buChar char="•"/>
            </a:pPr>
            <a:r>
              <a:rPr lang="en-US" dirty="0" err="1"/>
              <a:t>Ir</a:t>
            </a:r>
            <a:r>
              <a:rPr lang="en-US" dirty="0"/>
              <a:t> </a:t>
            </a:r>
            <a:r>
              <a:rPr lang="en-US" dirty="0" err="1"/>
              <a:t>ao</a:t>
            </a:r>
            <a:r>
              <a:rPr lang="en-US" dirty="0"/>
              <a:t> </a:t>
            </a:r>
            <a:r>
              <a:rPr lang="en-US" dirty="0" err="1"/>
              <a:t>encontro</a:t>
            </a:r>
            <a:r>
              <a:rPr lang="en-US" dirty="0"/>
              <a:t> dos </a:t>
            </a:r>
            <a:r>
              <a:rPr lang="en-US" dirty="0" err="1"/>
              <a:t>requisitos</a:t>
            </a:r>
            <a:r>
              <a:rPr lang="en-US" dirty="0"/>
              <a:t> </a:t>
            </a:r>
            <a:r>
              <a:rPr lang="en-US" dirty="0" err="1"/>
              <a:t>energéticos</a:t>
            </a:r>
            <a:r>
              <a:rPr lang="en-US" dirty="0"/>
              <a:t> </a:t>
            </a:r>
            <a:r>
              <a:rPr lang="en-US" dirty="0" err="1"/>
              <a:t>nos</a:t>
            </a:r>
            <a:r>
              <a:rPr lang="en-US" dirty="0"/>
              <a:t> </a:t>
            </a:r>
            <a:r>
              <a:rPr lang="en-US" dirty="0" err="1"/>
              <a:t>edifícios</a:t>
            </a:r>
            <a:endParaRPr lang="en-US" dirty="0"/>
          </a:p>
          <a:p>
            <a:pPr marL="342900" indent="-342900">
              <a:buFont typeface="Arial" panose="020B0604020202020204" pitchFamily="34" charset="0"/>
              <a:buChar char="•"/>
            </a:pPr>
            <a:r>
              <a:rPr lang="en-US" dirty="0" err="1"/>
              <a:t>Poupar</a:t>
            </a:r>
            <a:r>
              <a:rPr lang="en-US" dirty="0"/>
              <a:t> </a:t>
            </a:r>
            <a:r>
              <a:rPr lang="en-US" dirty="0" err="1"/>
              <a:t>energia</a:t>
            </a:r>
            <a:endParaRPr lang="en-US" dirty="0"/>
          </a:p>
          <a:p>
            <a:pPr marL="342900" indent="-342900">
              <a:buFont typeface="Arial" panose="020B0604020202020204" pitchFamily="34" charset="0"/>
              <a:buChar char="•"/>
            </a:pPr>
            <a:r>
              <a:rPr lang="en-US" dirty="0" err="1"/>
              <a:t>Poupar</a:t>
            </a:r>
            <a:r>
              <a:rPr lang="en-US" dirty="0"/>
              <a:t> </a:t>
            </a:r>
            <a:r>
              <a:rPr lang="en-US" dirty="0" err="1"/>
              <a:t>dinheiro</a:t>
            </a:r>
            <a:endParaRPr lang="en-US" dirty="0"/>
          </a:p>
        </p:txBody>
      </p:sp>
      <p:sp>
        <p:nvSpPr>
          <p:cNvPr id="4" name="Rectangle 1">
            <a:extLst>
              <a:ext uri="{FF2B5EF4-FFF2-40B4-BE49-F238E27FC236}">
                <a16:creationId xmlns:a16="http://schemas.microsoft.com/office/drawing/2014/main" id="{157C8914-7006-4E25-A1E2-A25823F8D1ED}"/>
              </a:ext>
            </a:extLst>
          </p:cNvPr>
          <p:cNvSpPr>
            <a:spLocks noChangeArrowheads="1"/>
          </p:cNvSpPr>
          <p:nvPr/>
        </p:nvSpPr>
        <p:spPr bwMode="auto">
          <a:xfrm>
            <a:off x="0" y="0"/>
            <a:ext cx="91440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PT" altLang="pt-PT" sz="1200" b="0" i="0" u="none" strike="noStrike" cap="none" normalizeH="0" baseline="0">
                <a:ln>
                  <a:noFill/>
                </a:ln>
                <a:solidFill>
                  <a:srgbClr val="212121"/>
                </a:solidFill>
                <a:effectLst/>
                <a:latin typeface="inherit"/>
                <a:cs typeface="Arial" panose="020B0604020202020204" pitchFamily="34" charset="0"/>
              </a:rPr>
              <a:t>Fornecer conveniência e flexibilidade</a:t>
            </a:r>
            <a:endParaRPr kumimoji="0" lang="pt-PT" altLang="pt-PT"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PT" altLang="pt-PT" sz="1800" b="0" i="0" u="none" strike="noStrike" cap="none" normalizeH="0" baseline="0">
                <a:ln>
                  <a:noFill/>
                </a:ln>
                <a:solidFill>
                  <a:schemeClr val="tx1"/>
                </a:solidFill>
                <a:effectLst/>
                <a:latin typeface="Arial" panose="020B0604020202020204" pitchFamily="34" charset="0"/>
              </a:rPr>
              <a:t/>
            </a:r>
            <a:br>
              <a:rPr kumimoji="0" lang="pt-PT" altLang="pt-PT" sz="1800" b="0" i="0" u="none" strike="noStrike" cap="none" normalizeH="0" baseline="0">
                <a:ln>
                  <a:noFill/>
                </a:ln>
                <a:solidFill>
                  <a:schemeClr val="tx1"/>
                </a:solidFill>
                <a:effectLst/>
                <a:latin typeface="Arial" panose="020B0604020202020204" pitchFamily="34" charset="0"/>
              </a:rPr>
            </a:br>
            <a:endParaRPr kumimoji="0" lang="pt-PT" altLang="pt-PT"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93534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Posição de Conteúdo 3"/>
          <p:cNvGraphicFramePr>
            <a:graphicFrameLocks noGrp="1"/>
          </p:cNvGraphicFramePr>
          <p:nvPr>
            <p:ph idx="1"/>
            <p:extLst>
              <p:ext uri="{D42A27DB-BD31-4B8C-83A1-F6EECF244321}">
                <p14:modId xmlns:p14="http://schemas.microsoft.com/office/powerpoint/2010/main" val="655375960"/>
              </p:ext>
            </p:extLst>
          </p:nvPr>
        </p:nvGraphicFramePr>
        <p:xfrm>
          <a:off x="457200" y="1490663"/>
          <a:ext cx="8229600" cy="4635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ítulo 2"/>
          <p:cNvSpPr>
            <a:spLocks noGrp="1"/>
          </p:cNvSpPr>
          <p:nvPr>
            <p:ph type="title"/>
          </p:nvPr>
        </p:nvSpPr>
        <p:spPr/>
        <p:txBody>
          <a:bodyPr/>
          <a:lstStyle/>
          <a:p>
            <a:r>
              <a:rPr lang="pt-PT" dirty="0"/>
              <a:t>1. Estratégias de Controlo</a:t>
            </a:r>
          </a:p>
        </p:txBody>
      </p:sp>
    </p:spTree>
    <p:extLst>
      <p:ext uri="{BB962C8B-B14F-4D97-AF65-F5344CB8AC3E}">
        <p14:creationId xmlns:p14="http://schemas.microsoft.com/office/powerpoint/2010/main" val="2608286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954A850C-34B9-4816-A5A8-B80A64E2CE3E}"/>
              </a:ext>
            </a:extLst>
          </p:cNvPr>
          <p:cNvSpPr>
            <a:spLocks noGrp="1"/>
          </p:cNvSpPr>
          <p:nvPr>
            <p:ph idx="1"/>
          </p:nvPr>
        </p:nvSpPr>
        <p:spPr/>
        <p:txBody>
          <a:bodyPr>
            <a:normAutofit lnSpcReduction="10000"/>
          </a:bodyPr>
          <a:lstStyle/>
          <a:p>
            <a:r>
              <a:rPr lang="en-US" sz="1900" dirty="0" err="1"/>
              <a:t>Existem</a:t>
            </a:r>
            <a:r>
              <a:rPr lang="en-US" sz="1900" dirty="0"/>
              <a:t> 4 </a:t>
            </a:r>
            <a:r>
              <a:rPr lang="en-US" sz="1900" dirty="0" err="1"/>
              <a:t>factores</a:t>
            </a:r>
            <a:r>
              <a:rPr lang="en-US" sz="1900" dirty="0"/>
              <a:t> </a:t>
            </a:r>
            <a:r>
              <a:rPr lang="en-US" sz="1900" dirty="0" err="1"/>
              <a:t>iniciais</a:t>
            </a:r>
            <a:r>
              <a:rPr lang="en-US" sz="1900" dirty="0"/>
              <a:t> que </a:t>
            </a:r>
            <a:r>
              <a:rPr lang="en-US" sz="1900" dirty="0" err="1"/>
              <a:t>devem</a:t>
            </a:r>
            <a:r>
              <a:rPr lang="en-US" sz="1900" dirty="0"/>
              <a:t> </a:t>
            </a:r>
            <a:r>
              <a:rPr lang="en-US" sz="1900" dirty="0" err="1"/>
              <a:t>ser</a:t>
            </a:r>
            <a:r>
              <a:rPr lang="en-US" sz="1900" dirty="0"/>
              <a:t> </a:t>
            </a:r>
            <a:r>
              <a:rPr lang="en-US" sz="1900" dirty="0" err="1"/>
              <a:t>tomados</a:t>
            </a:r>
            <a:r>
              <a:rPr lang="en-US" sz="1900" dirty="0"/>
              <a:t> </a:t>
            </a:r>
            <a:r>
              <a:rPr lang="en-US" sz="1900" dirty="0" err="1"/>
              <a:t>em</a:t>
            </a:r>
            <a:r>
              <a:rPr lang="en-US" sz="1900" dirty="0"/>
              <a:t> </a:t>
            </a:r>
            <a:r>
              <a:rPr lang="en-US" sz="1900" dirty="0" err="1"/>
              <a:t>conta</a:t>
            </a:r>
            <a:r>
              <a:rPr lang="en-US" sz="1900" dirty="0"/>
              <a:t> </a:t>
            </a:r>
            <a:r>
              <a:rPr lang="en-US" sz="1900" dirty="0" err="1"/>
              <a:t>na</a:t>
            </a:r>
            <a:r>
              <a:rPr lang="en-US" sz="1900" dirty="0"/>
              <a:t> </a:t>
            </a:r>
            <a:r>
              <a:rPr lang="en-US" sz="1900" dirty="0" err="1"/>
              <a:t>selecção</a:t>
            </a:r>
            <a:r>
              <a:rPr lang="en-US" sz="1900" dirty="0"/>
              <a:t> da </a:t>
            </a:r>
            <a:r>
              <a:rPr lang="en-US" sz="1900" dirty="0" err="1"/>
              <a:t>estratégia</a:t>
            </a:r>
            <a:r>
              <a:rPr lang="en-US" sz="1900" dirty="0"/>
              <a:t> de </a:t>
            </a:r>
            <a:r>
              <a:rPr lang="en-US" sz="1900" dirty="0" err="1"/>
              <a:t>controlo</a:t>
            </a:r>
            <a:r>
              <a:rPr lang="en-US" sz="1900" dirty="0"/>
              <a:t>, </a:t>
            </a:r>
            <a:r>
              <a:rPr lang="en-US" sz="1900" dirty="0" err="1"/>
              <a:t>dependendo</a:t>
            </a:r>
            <a:r>
              <a:rPr lang="en-US" sz="1900" dirty="0"/>
              <a:t> do </a:t>
            </a:r>
            <a:r>
              <a:rPr lang="en-US" sz="1900" dirty="0" err="1"/>
              <a:t>tipo</a:t>
            </a:r>
            <a:r>
              <a:rPr lang="en-US" sz="1900" dirty="0"/>
              <a:t> de </a:t>
            </a:r>
            <a:r>
              <a:rPr lang="en-US" sz="1900" dirty="0" err="1"/>
              <a:t>uso</a:t>
            </a:r>
            <a:r>
              <a:rPr lang="en-US" sz="1900" dirty="0"/>
              <a:t> do </a:t>
            </a:r>
            <a:r>
              <a:rPr lang="en-US" sz="1900" dirty="0" err="1"/>
              <a:t>espaço</a:t>
            </a:r>
            <a:r>
              <a:rPr lang="en-US" sz="1900" dirty="0"/>
              <a:t>:</a:t>
            </a:r>
          </a:p>
          <a:p>
            <a:endParaRPr lang="en-US" sz="1900" dirty="0"/>
          </a:p>
          <a:p>
            <a:r>
              <a:rPr lang="pt-PT" sz="1900" dirty="0"/>
              <a:t>1. Viabilidade de luz natural</a:t>
            </a:r>
          </a:p>
          <a:p>
            <a:r>
              <a:rPr lang="pt-PT" sz="1900" dirty="0"/>
              <a:t>2. Padrão de ocupação</a:t>
            </a:r>
          </a:p>
          <a:p>
            <a:r>
              <a:rPr lang="pt-PT" sz="1900" dirty="0"/>
              <a:t>3. Número de ocupantes</a:t>
            </a:r>
          </a:p>
          <a:p>
            <a:r>
              <a:rPr lang="en-US" sz="1900" dirty="0"/>
              <a:t>4. </a:t>
            </a:r>
            <a:r>
              <a:rPr lang="en-US" sz="1900" dirty="0" err="1"/>
              <a:t>Tipo</a:t>
            </a:r>
            <a:r>
              <a:rPr lang="en-US" sz="1900" dirty="0"/>
              <a:t> de </a:t>
            </a:r>
            <a:r>
              <a:rPr lang="en-US" sz="1900" dirty="0" err="1"/>
              <a:t>ocupação</a:t>
            </a:r>
            <a:r>
              <a:rPr lang="en-US" sz="1900" dirty="0"/>
              <a:t>, </a:t>
            </a:r>
            <a:r>
              <a:rPr lang="en-US" sz="1900" dirty="0" err="1"/>
              <a:t>incluindo</a:t>
            </a:r>
            <a:r>
              <a:rPr lang="en-US" sz="1900" dirty="0"/>
              <a:t>: </a:t>
            </a:r>
          </a:p>
          <a:p>
            <a:pPr marL="531813" lvl="1" indent="-258763">
              <a:buFont typeface="Arial" panose="020B0604020202020204" pitchFamily="34" charset="0"/>
              <a:buChar char="•"/>
            </a:pPr>
            <a:r>
              <a:rPr lang="pt-PT" sz="1800" dirty="0"/>
              <a:t>Ocupação variável onde os ocupantes passam parte do seu tempo no espaço.</a:t>
            </a:r>
            <a:endParaRPr lang="en-US" sz="1800" dirty="0"/>
          </a:p>
          <a:p>
            <a:pPr marL="531813" lvl="1" indent="-258763">
              <a:buFont typeface="Arial" panose="020B0604020202020204" pitchFamily="34" charset="0"/>
              <a:buChar char="•"/>
            </a:pPr>
            <a:r>
              <a:rPr lang="en-US" sz="1800" dirty="0" err="1"/>
              <a:t>Ocupação</a:t>
            </a:r>
            <a:r>
              <a:rPr lang="en-US" sz="1800" dirty="0"/>
              <a:t> </a:t>
            </a:r>
            <a:r>
              <a:rPr lang="en-US" sz="1800" dirty="0" err="1"/>
              <a:t>intermitente</a:t>
            </a:r>
            <a:r>
              <a:rPr lang="en-US" sz="1800" dirty="0"/>
              <a:t> e </a:t>
            </a:r>
            <a:r>
              <a:rPr lang="en-US" sz="1800" dirty="0" err="1"/>
              <a:t>agendada</a:t>
            </a:r>
            <a:r>
              <a:rPr lang="en-US" sz="1800" dirty="0"/>
              <a:t> </a:t>
            </a:r>
            <a:r>
              <a:rPr lang="en-US" sz="1800" dirty="0" err="1"/>
              <a:t>por</a:t>
            </a:r>
            <a:r>
              <a:rPr lang="en-US" sz="1800" dirty="0"/>
              <a:t> </a:t>
            </a:r>
            <a:r>
              <a:rPr lang="en-US" sz="1800" dirty="0" err="1"/>
              <a:t>curtos</a:t>
            </a:r>
            <a:r>
              <a:rPr lang="en-US" sz="1800" dirty="0"/>
              <a:t> </a:t>
            </a:r>
            <a:r>
              <a:rPr lang="en-US" sz="1800" dirty="0" err="1"/>
              <a:t>períodos</a:t>
            </a:r>
            <a:r>
              <a:rPr lang="en-US" sz="1800" dirty="0"/>
              <a:t> de tempo (</a:t>
            </a:r>
            <a:r>
              <a:rPr lang="en-US" sz="1800" dirty="0" err="1"/>
              <a:t>exemplo</a:t>
            </a:r>
            <a:r>
              <a:rPr lang="en-US" sz="1800" dirty="0"/>
              <a:t>, </a:t>
            </a:r>
            <a:r>
              <a:rPr lang="en-US" sz="1800" dirty="0" err="1"/>
              <a:t>sala</a:t>
            </a:r>
            <a:r>
              <a:rPr lang="en-US" sz="1800" dirty="0"/>
              <a:t> de aula de </a:t>
            </a:r>
            <a:r>
              <a:rPr lang="en-US" sz="1800" dirty="0" err="1"/>
              <a:t>uma</a:t>
            </a:r>
            <a:r>
              <a:rPr lang="en-US" sz="1800" dirty="0"/>
              <a:t> </a:t>
            </a:r>
            <a:r>
              <a:rPr lang="en-US" sz="1800" dirty="0" err="1"/>
              <a:t>escola</a:t>
            </a:r>
            <a:r>
              <a:rPr lang="en-US" sz="1800" dirty="0"/>
              <a:t>)</a:t>
            </a:r>
          </a:p>
          <a:p>
            <a:pPr marL="531813" lvl="1" indent="-258763">
              <a:buFont typeface="Arial" panose="020B0604020202020204" pitchFamily="34" charset="0"/>
              <a:buChar char="•"/>
            </a:pPr>
            <a:r>
              <a:rPr lang="en-US" sz="1800" dirty="0" err="1"/>
              <a:t>Ocupação</a:t>
            </a:r>
            <a:r>
              <a:rPr lang="en-US" sz="1800" dirty="0"/>
              <a:t> </a:t>
            </a:r>
            <a:r>
              <a:rPr lang="en-US" sz="1800" dirty="0" err="1" smtClean="0"/>
              <a:t>constante</a:t>
            </a:r>
            <a:r>
              <a:rPr lang="en-US" sz="1800" dirty="0" smtClean="0"/>
              <a:t> </a:t>
            </a:r>
            <a:r>
              <a:rPr lang="en-US" sz="1800" dirty="0" err="1"/>
              <a:t>onde</a:t>
            </a:r>
            <a:r>
              <a:rPr lang="en-US" sz="1800" dirty="0"/>
              <a:t> </a:t>
            </a:r>
            <a:r>
              <a:rPr lang="en-US" sz="1800" dirty="0" err="1"/>
              <a:t>os</a:t>
            </a:r>
            <a:r>
              <a:rPr lang="en-US" sz="1800" dirty="0"/>
              <a:t> </a:t>
            </a:r>
            <a:r>
              <a:rPr lang="en-US" sz="1800" dirty="0" err="1"/>
              <a:t>utilizadores</a:t>
            </a:r>
            <a:r>
              <a:rPr lang="en-US" sz="1800" dirty="0"/>
              <a:t> </a:t>
            </a:r>
            <a:r>
              <a:rPr lang="en-US" sz="1800" dirty="0" err="1"/>
              <a:t>permanecem</a:t>
            </a:r>
            <a:r>
              <a:rPr lang="en-US" sz="1800" dirty="0"/>
              <a:t> no </a:t>
            </a:r>
            <a:r>
              <a:rPr lang="en-US" sz="1800" dirty="0" err="1"/>
              <a:t>espaço</a:t>
            </a:r>
            <a:r>
              <a:rPr lang="en-US" sz="1800" dirty="0"/>
              <a:t> </a:t>
            </a:r>
            <a:r>
              <a:rPr lang="en-US" sz="1800" dirty="0" err="1"/>
              <a:t>durante</a:t>
            </a:r>
            <a:r>
              <a:rPr lang="en-US" sz="1800" dirty="0"/>
              <a:t> </a:t>
            </a:r>
            <a:r>
              <a:rPr lang="en-US" sz="1800" dirty="0" err="1"/>
              <a:t>todo</a:t>
            </a:r>
            <a:r>
              <a:rPr lang="en-US" sz="1800" dirty="0"/>
              <a:t> o </a:t>
            </a:r>
            <a:r>
              <a:rPr lang="en-US" sz="1800" dirty="0" err="1"/>
              <a:t>perído</a:t>
            </a:r>
            <a:r>
              <a:rPr lang="en-US" sz="1800" dirty="0"/>
              <a:t> </a:t>
            </a:r>
            <a:r>
              <a:rPr lang="en-US" sz="1800" dirty="0" err="1"/>
              <a:t>útil</a:t>
            </a:r>
            <a:r>
              <a:rPr lang="en-US" sz="1800" dirty="0"/>
              <a:t> do </a:t>
            </a:r>
            <a:r>
              <a:rPr lang="en-US" sz="1800" dirty="0" err="1"/>
              <a:t>dia</a:t>
            </a:r>
            <a:endParaRPr lang="en-US" sz="1800" dirty="0"/>
          </a:p>
          <a:p>
            <a:pPr marL="531813" lvl="1" indent="-258763">
              <a:buFont typeface="Arial" panose="020B0604020202020204" pitchFamily="34" charset="0"/>
              <a:buChar char="•"/>
            </a:pPr>
            <a:r>
              <a:rPr lang="en-US" sz="1800" dirty="0" err="1"/>
              <a:t>Ocupação</a:t>
            </a:r>
            <a:r>
              <a:rPr lang="en-US" sz="1800" dirty="0"/>
              <a:t> </a:t>
            </a:r>
            <a:r>
              <a:rPr lang="en-US" sz="1800" dirty="0" err="1"/>
              <a:t>intermitente</a:t>
            </a:r>
            <a:r>
              <a:rPr lang="en-US" sz="1800" dirty="0"/>
              <a:t> para </a:t>
            </a:r>
            <a:r>
              <a:rPr lang="en-US" sz="1800" dirty="0" err="1"/>
              <a:t>áreas</a:t>
            </a:r>
            <a:r>
              <a:rPr lang="en-US" sz="1800" dirty="0"/>
              <a:t> </a:t>
            </a:r>
            <a:r>
              <a:rPr lang="en-US" sz="1800" dirty="0" err="1"/>
              <a:t>usadas</a:t>
            </a:r>
            <a:r>
              <a:rPr lang="en-US" sz="1800" dirty="0"/>
              <a:t> </a:t>
            </a:r>
            <a:r>
              <a:rPr lang="en-US" sz="1800" dirty="0" err="1"/>
              <a:t>ocasionalmente</a:t>
            </a:r>
            <a:r>
              <a:rPr lang="en-US" sz="1800" dirty="0"/>
              <a:t> e </a:t>
            </a:r>
            <a:r>
              <a:rPr lang="en-US" sz="1800" dirty="0" err="1"/>
              <a:t>em</a:t>
            </a:r>
            <a:r>
              <a:rPr lang="en-US" sz="1800" dirty="0"/>
              <a:t> </a:t>
            </a:r>
            <a:r>
              <a:rPr lang="en-US" sz="1800" dirty="0" err="1"/>
              <a:t>curtos</a:t>
            </a:r>
            <a:r>
              <a:rPr lang="en-US" sz="1800" dirty="0"/>
              <a:t> </a:t>
            </a:r>
            <a:r>
              <a:rPr lang="en-US" sz="1800" dirty="0" err="1"/>
              <a:t>períodos</a:t>
            </a:r>
            <a:r>
              <a:rPr lang="en-US" sz="1800" dirty="0"/>
              <a:t> de tempo</a:t>
            </a:r>
          </a:p>
          <a:p>
            <a:endParaRPr lang="pt-PT" dirty="0"/>
          </a:p>
        </p:txBody>
      </p:sp>
      <p:sp>
        <p:nvSpPr>
          <p:cNvPr id="3" name="Título 2">
            <a:extLst>
              <a:ext uri="{FF2B5EF4-FFF2-40B4-BE49-F238E27FC236}">
                <a16:creationId xmlns:a16="http://schemas.microsoft.com/office/drawing/2014/main" id="{0388414A-631F-4CCB-BA35-83785BEDA9DE}"/>
              </a:ext>
            </a:extLst>
          </p:cNvPr>
          <p:cNvSpPr>
            <a:spLocks noGrp="1"/>
          </p:cNvSpPr>
          <p:nvPr>
            <p:ph type="title"/>
          </p:nvPr>
        </p:nvSpPr>
        <p:spPr/>
        <p:txBody>
          <a:bodyPr/>
          <a:lstStyle/>
          <a:p>
            <a:r>
              <a:rPr lang="pt-PT" dirty="0"/>
              <a:t>1. Estratégias de Controlo</a:t>
            </a:r>
          </a:p>
        </p:txBody>
      </p:sp>
    </p:spTree>
    <p:extLst>
      <p:ext uri="{BB962C8B-B14F-4D97-AF65-F5344CB8AC3E}">
        <p14:creationId xmlns:p14="http://schemas.microsoft.com/office/powerpoint/2010/main" val="1208090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u="sng" dirty="0"/>
              <a:t>Controlo Manual </a:t>
            </a:r>
            <a:r>
              <a:rPr lang="pt-PT" dirty="0"/>
              <a:t>(pode ser usado como interruptores ou regular o fluxo luminoso das lâmpadas)</a:t>
            </a:r>
          </a:p>
          <a:p>
            <a:endParaRPr lang="pt-PT" u="sng" dirty="0"/>
          </a:p>
          <a:p>
            <a:pPr marL="342900" indent="-342900">
              <a:buFont typeface="Wingdings" panose="05000000000000000000" pitchFamily="2" charset="2"/>
              <a:buChar char="Ø"/>
            </a:pPr>
            <a:r>
              <a:rPr lang="pt-PT" sz="1800" dirty="0"/>
              <a:t>Interruptores de grupo permitem que um determinado número de luminárias ou lâmpadas sejam controladas a partir de um sistema de controlo central.</a:t>
            </a:r>
          </a:p>
          <a:p>
            <a:pPr marL="342900" indent="-342900">
              <a:buFont typeface="Wingdings" panose="05000000000000000000" pitchFamily="2" charset="2"/>
              <a:buChar char="Ø"/>
            </a:pPr>
            <a:r>
              <a:rPr lang="en-US" sz="1800" dirty="0" err="1"/>
              <a:t>Interruptores</a:t>
            </a:r>
            <a:r>
              <a:rPr lang="en-US" sz="1800" dirty="0"/>
              <a:t> </a:t>
            </a:r>
            <a:r>
              <a:rPr lang="en-US" sz="1800" dirty="0" err="1"/>
              <a:t>locais</a:t>
            </a:r>
            <a:r>
              <a:rPr lang="en-US" sz="1800" dirty="0"/>
              <a:t>, </a:t>
            </a:r>
            <a:r>
              <a:rPr lang="en-US" sz="1800" dirty="0" err="1"/>
              <a:t>onde</a:t>
            </a:r>
            <a:r>
              <a:rPr lang="en-US" sz="1800" dirty="0"/>
              <a:t> as </a:t>
            </a:r>
            <a:r>
              <a:rPr lang="en-US" sz="1800" dirty="0" err="1"/>
              <a:t>lâmpadas</a:t>
            </a:r>
            <a:r>
              <a:rPr lang="en-US" sz="1800" dirty="0"/>
              <a:t> </a:t>
            </a:r>
            <a:r>
              <a:rPr lang="en-US" sz="1800" dirty="0" err="1"/>
              <a:t>são</a:t>
            </a:r>
            <a:r>
              <a:rPr lang="en-US" sz="1800" dirty="0"/>
              <a:t> </a:t>
            </a:r>
            <a:r>
              <a:rPr lang="en-US" sz="1800" dirty="0" err="1"/>
              <a:t>controladas</a:t>
            </a:r>
            <a:r>
              <a:rPr lang="en-US" sz="1800" dirty="0"/>
              <a:t> </a:t>
            </a:r>
            <a:r>
              <a:rPr lang="en-US" sz="1800" dirty="0" err="1"/>
              <a:t>individualmente</a:t>
            </a:r>
            <a:r>
              <a:rPr lang="en-US" sz="1800" dirty="0"/>
              <a:t> </a:t>
            </a:r>
            <a:r>
              <a:rPr lang="en-US" sz="1800" dirty="0" err="1"/>
              <a:t>ou</a:t>
            </a:r>
            <a:r>
              <a:rPr lang="en-US" sz="1800" dirty="0"/>
              <a:t> </a:t>
            </a:r>
            <a:r>
              <a:rPr lang="en-US" sz="1800" dirty="0" err="1"/>
              <a:t>em</a:t>
            </a:r>
            <a:r>
              <a:rPr lang="en-US" sz="1800" dirty="0"/>
              <a:t> </a:t>
            </a:r>
            <a:r>
              <a:rPr lang="en-US" sz="1800" dirty="0" err="1"/>
              <a:t>pequenos</a:t>
            </a:r>
            <a:r>
              <a:rPr lang="en-US" sz="1800" dirty="0"/>
              <a:t> </a:t>
            </a:r>
            <a:r>
              <a:rPr lang="en-US" sz="1800" dirty="0" err="1"/>
              <a:t>grupos</a:t>
            </a:r>
            <a:r>
              <a:rPr lang="en-US" sz="1800" dirty="0"/>
              <a:t>, </a:t>
            </a:r>
            <a:r>
              <a:rPr lang="en-US" sz="1800" dirty="0" err="1"/>
              <a:t>podem</a:t>
            </a:r>
            <a:r>
              <a:rPr lang="en-US" sz="1800" dirty="0"/>
              <a:t> </a:t>
            </a:r>
            <a:r>
              <a:rPr lang="en-US" sz="1800" dirty="0" err="1"/>
              <a:t>ser</a:t>
            </a:r>
            <a:r>
              <a:rPr lang="en-US" sz="1800" dirty="0"/>
              <a:t> </a:t>
            </a:r>
            <a:r>
              <a:rPr lang="en-US" sz="1800" dirty="0" err="1"/>
              <a:t>implementadas</a:t>
            </a:r>
            <a:r>
              <a:rPr lang="en-US" sz="1800" dirty="0"/>
              <a:t> </a:t>
            </a:r>
            <a:r>
              <a:rPr lang="en-US" sz="1800" dirty="0" err="1"/>
              <a:t>numa</a:t>
            </a:r>
            <a:r>
              <a:rPr lang="en-US" sz="1800" dirty="0"/>
              <a:t> </a:t>
            </a:r>
            <a:r>
              <a:rPr lang="en-US" sz="1800" dirty="0" err="1"/>
              <a:t>variedade</a:t>
            </a:r>
            <a:r>
              <a:rPr lang="en-US" sz="1800" dirty="0"/>
              <a:t> de </a:t>
            </a:r>
            <a:r>
              <a:rPr lang="en-US" sz="1800" dirty="0" err="1"/>
              <a:t>formas</a:t>
            </a:r>
            <a:r>
              <a:rPr lang="en-US" sz="1800" dirty="0"/>
              <a:t> com </a:t>
            </a:r>
            <a:r>
              <a:rPr lang="en-US" sz="1800" dirty="0" err="1"/>
              <a:t>diferentes</a:t>
            </a:r>
            <a:r>
              <a:rPr lang="en-US" sz="1800" dirty="0"/>
              <a:t> </a:t>
            </a:r>
            <a:r>
              <a:rPr lang="en-US" sz="1800" dirty="0" err="1"/>
              <a:t>níveis</a:t>
            </a:r>
            <a:r>
              <a:rPr lang="en-US" sz="1800" dirty="0"/>
              <a:t> </a:t>
            </a:r>
            <a:r>
              <a:rPr lang="en-US" sz="1800" dirty="0" err="1"/>
              <a:t>técnicos</a:t>
            </a:r>
            <a:r>
              <a:rPr lang="en-US" sz="1800" dirty="0"/>
              <a:t> e de </a:t>
            </a:r>
            <a:r>
              <a:rPr lang="en-US" sz="1800" dirty="0" err="1"/>
              <a:t>complexidade</a:t>
            </a:r>
            <a:r>
              <a:rPr lang="en-US" sz="1800" dirty="0"/>
              <a:t>:: </a:t>
            </a:r>
          </a:p>
          <a:p>
            <a:pPr lvl="1"/>
            <a:r>
              <a:rPr lang="pt-PT" sz="1800" dirty="0"/>
              <a:t>Controlo manual</a:t>
            </a:r>
          </a:p>
          <a:p>
            <a:pPr lvl="1"/>
            <a:r>
              <a:rPr lang="en-US" sz="1800" dirty="0" err="1"/>
              <a:t>Controlos</a:t>
            </a:r>
            <a:r>
              <a:rPr lang="en-US" sz="1800" dirty="0"/>
              <a:t> </a:t>
            </a:r>
            <a:r>
              <a:rPr lang="en-US" sz="1800" dirty="0" err="1"/>
              <a:t>remoto</a:t>
            </a:r>
            <a:r>
              <a:rPr lang="en-US" sz="1800" dirty="0"/>
              <a:t> de </a:t>
            </a:r>
            <a:r>
              <a:rPr lang="en-US" sz="1800" dirty="0" err="1"/>
              <a:t>mão</a:t>
            </a:r>
            <a:r>
              <a:rPr lang="en-US" sz="1800" dirty="0"/>
              <a:t> </a:t>
            </a:r>
            <a:r>
              <a:rPr lang="en-US" sz="1800" dirty="0" err="1"/>
              <a:t>infravermelhos</a:t>
            </a:r>
            <a:endParaRPr lang="en-US" sz="1800" dirty="0"/>
          </a:p>
          <a:p>
            <a:pPr lvl="1"/>
            <a:r>
              <a:rPr lang="en-US" sz="1800" dirty="0" err="1"/>
              <a:t>Controlo</a:t>
            </a:r>
            <a:r>
              <a:rPr lang="en-US" sz="1800" dirty="0"/>
              <a:t> </a:t>
            </a:r>
            <a:r>
              <a:rPr lang="en-US" sz="1800" dirty="0" err="1"/>
              <a:t>através</a:t>
            </a:r>
            <a:r>
              <a:rPr lang="en-US" sz="1800" dirty="0"/>
              <a:t> de </a:t>
            </a:r>
            <a:r>
              <a:rPr lang="en-US" sz="1800" dirty="0" err="1"/>
              <a:t>uma</a:t>
            </a:r>
            <a:r>
              <a:rPr lang="en-US" sz="1800" dirty="0"/>
              <a:t> </a:t>
            </a:r>
            <a:r>
              <a:rPr lang="en-US" sz="1800" dirty="0" err="1"/>
              <a:t>rede</a:t>
            </a:r>
            <a:r>
              <a:rPr lang="en-US" sz="1800" dirty="0"/>
              <a:t> </a:t>
            </a:r>
            <a:r>
              <a:rPr lang="en-US" sz="1800" dirty="0" err="1"/>
              <a:t>interna</a:t>
            </a:r>
            <a:r>
              <a:rPr lang="en-US" sz="1800" dirty="0"/>
              <a:t> </a:t>
            </a:r>
            <a:r>
              <a:rPr lang="en-US" sz="1800" dirty="0" err="1"/>
              <a:t>ligada</a:t>
            </a:r>
            <a:r>
              <a:rPr lang="en-US" sz="1800" dirty="0"/>
              <a:t> a um Sistema de </a:t>
            </a:r>
            <a:r>
              <a:rPr lang="en-US" sz="1800" dirty="0" err="1"/>
              <a:t>controlo</a:t>
            </a:r>
            <a:r>
              <a:rPr lang="en-US" sz="1800" dirty="0"/>
              <a:t> central</a:t>
            </a:r>
          </a:p>
        </p:txBody>
      </p:sp>
      <p:sp>
        <p:nvSpPr>
          <p:cNvPr id="3" name="Título 2"/>
          <p:cNvSpPr>
            <a:spLocks noGrp="1"/>
          </p:cNvSpPr>
          <p:nvPr>
            <p:ph type="title"/>
          </p:nvPr>
        </p:nvSpPr>
        <p:spPr/>
        <p:txBody>
          <a:bodyPr/>
          <a:lstStyle/>
          <a:p>
            <a:r>
              <a:rPr lang="pt-PT" dirty="0"/>
              <a:t>2. Controlo Manual</a:t>
            </a:r>
          </a:p>
        </p:txBody>
      </p:sp>
      <p:pic>
        <p:nvPicPr>
          <p:cNvPr id="4" name="Imagem 3"/>
          <p:cNvPicPr>
            <a:picLocks noChangeAspect="1"/>
          </p:cNvPicPr>
          <p:nvPr/>
        </p:nvPicPr>
        <p:blipFill>
          <a:blip r:embed="rId3"/>
          <a:stretch>
            <a:fillRect/>
          </a:stretch>
        </p:blipFill>
        <p:spPr>
          <a:xfrm>
            <a:off x="4187687" y="5177794"/>
            <a:ext cx="2734297" cy="1179190"/>
          </a:xfrm>
          <a:prstGeom prst="rect">
            <a:avLst/>
          </a:prstGeom>
        </p:spPr>
      </p:pic>
    </p:spTree>
    <p:extLst>
      <p:ext uri="{BB962C8B-B14F-4D97-AF65-F5344CB8AC3E}">
        <p14:creationId xmlns:p14="http://schemas.microsoft.com/office/powerpoint/2010/main" val="3886549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endParaRPr lang="pt-PT" u="sng" dirty="0"/>
          </a:p>
          <a:p>
            <a:pPr marL="342900" indent="-342900">
              <a:buFont typeface="Arial" panose="020B0604020202020204" pitchFamily="34" charset="0"/>
              <a:buChar char="•"/>
            </a:pPr>
            <a:r>
              <a:rPr lang="en-US" dirty="0" err="1"/>
              <a:t>Embora</a:t>
            </a:r>
            <a:r>
              <a:rPr lang="en-US" dirty="0"/>
              <a:t> o </a:t>
            </a:r>
            <a:r>
              <a:rPr lang="en-US" dirty="0" err="1"/>
              <a:t>controlo</a:t>
            </a:r>
            <a:r>
              <a:rPr lang="en-US" dirty="0"/>
              <a:t> manual </a:t>
            </a:r>
            <a:r>
              <a:rPr lang="en-US" dirty="0" err="1"/>
              <a:t>seja</a:t>
            </a:r>
            <a:r>
              <a:rPr lang="en-US" dirty="0"/>
              <a:t> </a:t>
            </a:r>
            <a:r>
              <a:rPr lang="en-US" dirty="0" err="1"/>
              <a:t>barato</a:t>
            </a:r>
            <a:r>
              <a:rPr lang="en-US" dirty="0"/>
              <a:t> de </a:t>
            </a:r>
            <a:r>
              <a:rPr lang="en-US" dirty="0" err="1"/>
              <a:t>instalar</a:t>
            </a:r>
            <a:r>
              <a:rPr lang="en-US" dirty="0"/>
              <a:t>, </a:t>
            </a:r>
            <a:r>
              <a:rPr lang="en-US" dirty="0" err="1"/>
              <a:t>este</a:t>
            </a:r>
            <a:r>
              <a:rPr lang="en-US" dirty="0"/>
              <a:t> </a:t>
            </a:r>
            <a:r>
              <a:rPr lang="en-US" dirty="0" err="1"/>
              <a:t>ainda</a:t>
            </a:r>
            <a:r>
              <a:rPr lang="en-US" dirty="0"/>
              <a:t> </a:t>
            </a:r>
            <a:r>
              <a:rPr lang="en-US" dirty="0" err="1"/>
              <a:t>requer</a:t>
            </a:r>
            <a:r>
              <a:rPr lang="en-US" dirty="0"/>
              <a:t> a </a:t>
            </a:r>
            <a:r>
              <a:rPr lang="en-US" dirty="0" err="1"/>
              <a:t>acção</a:t>
            </a:r>
            <a:r>
              <a:rPr lang="en-US" dirty="0"/>
              <a:t> dos </a:t>
            </a:r>
            <a:r>
              <a:rPr lang="en-US" dirty="0" err="1"/>
              <a:t>ocupantes</a:t>
            </a:r>
            <a:r>
              <a:rPr lang="en-US" dirty="0"/>
              <a:t> para </a:t>
            </a:r>
            <a:r>
              <a:rPr lang="en-US" dirty="0" err="1"/>
              <a:t>desligar</a:t>
            </a:r>
            <a:r>
              <a:rPr lang="en-US" dirty="0"/>
              <a:t> as </a:t>
            </a:r>
            <a:r>
              <a:rPr lang="en-US" dirty="0" err="1"/>
              <a:t>lâmpadas</a:t>
            </a:r>
            <a:r>
              <a:rPr lang="en-US" dirty="0"/>
              <a:t> que </a:t>
            </a:r>
            <a:r>
              <a:rPr lang="en-US" dirty="0" err="1"/>
              <a:t>não</a:t>
            </a:r>
            <a:r>
              <a:rPr lang="en-US" dirty="0"/>
              <a:t> </a:t>
            </a:r>
            <a:r>
              <a:rPr lang="en-US" dirty="0" err="1"/>
              <a:t>são</a:t>
            </a:r>
            <a:r>
              <a:rPr lang="en-US" dirty="0"/>
              <a:t> </a:t>
            </a:r>
            <a:r>
              <a:rPr lang="en-US" dirty="0" err="1"/>
              <a:t>necessárias</a:t>
            </a:r>
            <a:r>
              <a:rPr lang="en-US" dirty="0"/>
              <a:t>.</a:t>
            </a:r>
          </a:p>
          <a:p>
            <a:pPr marL="342900" indent="-342900">
              <a:buFont typeface="Arial" panose="020B0604020202020204" pitchFamily="34" charset="0"/>
              <a:buChar char="•"/>
            </a:pPr>
            <a:r>
              <a:rPr lang="pt-PT" dirty="0"/>
              <a:t>Estudos em escritórios abertos mostraram amplas variações na preferência dos usuários pela iluminação, com alguns ocupantes alternando a iluminação em quase todas as condições e outros apenas quando é realmente necessário.</a:t>
            </a:r>
          </a:p>
          <a:p>
            <a:pPr marL="342900" indent="-342900">
              <a:buFont typeface="Arial" panose="020B0604020202020204" pitchFamily="34" charset="0"/>
              <a:buChar char="•"/>
            </a:pPr>
            <a:r>
              <a:rPr lang="en-US" dirty="0"/>
              <a:t>Raising awareness of the lighting requirements and the profile of lighting energy use will be required to encourage manual switching.</a:t>
            </a:r>
          </a:p>
          <a:p>
            <a:pPr marL="342900" indent="-342900">
              <a:buFont typeface="Arial" panose="020B0604020202020204" pitchFamily="34" charset="0"/>
              <a:buChar char="•"/>
            </a:pPr>
            <a:r>
              <a:rPr lang="en-US" dirty="0"/>
              <a:t>Individual control typically results in noticeable larger energy savings compared to central control of the entire space with only one switch. For example, on bright days the luminaires closest to the windows would not need to be switched on and would therefore save energy.</a:t>
            </a:r>
          </a:p>
          <a:p>
            <a:pPr marL="342900" indent="-342900">
              <a:buFont typeface="Arial" panose="020B0604020202020204" pitchFamily="34" charset="0"/>
              <a:buChar char="•"/>
            </a:pPr>
            <a:endParaRPr lang="pt-PT" u="sng" dirty="0"/>
          </a:p>
        </p:txBody>
      </p:sp>
      <p:sp>
        <p:nvSpPr>
          <p:cNvPr id="3" name="Título 2"/>
          <p:cNvSpPr>
            <a:spLocks noGrp="1"/>
          </p:cNvSpPr>
          <p:nvPr>
            <p:ph type="title"/>
          </p:nvPr>
        </p:nvSpPr>
        <p:spPr/>
        <p:txBody>
          <a:bodyPr/>
          <a:lstStyle/>
          <a:p>
            <a:r>
              <a:rPr lang="pt-PT" dirty="0"/>
              <a:t>2. Controlo Manual</a:t>
            </a:r>
          </a:p>
        </p:txBody>
      </p:sp>
    </p:spTree>
    <p:extLst>
      <p:ext uri="{BB962C8B-B14F-4D97-AF65-F5344CB8AC3E}">
        <p14:creationId xmlns:p14="http://schemas.microsoft.com/office/powerpoint/2010/main" val="1490906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sz="1800" dirty="0"/>
              <a:t>Existem 3 formas principais de implementar controlo automático:</a:t>
            </a:r>
          </a:p>
          <a:p>
            <a:endParaRPr lang="pt-PT" sz="1800" dirty="0"/>
          </a:p>
          <a:p>
            <a:pPr marL="457200" indent="-457200">
              <a:buFont typeface="+mj-lt"/>
              <a:buAutoNum type="arabicPeriod"/>
            </a:pPr>
            <a:r>
              <a:rPr lang="pt-PT" sz="1800" b="1" dirty="0"/>
              <a:t>Sistemas de Controlo Centralizados</a:t>
            </a:r>
            <a:r>
              <a:rPr lang="pt-PT" sz="1800" dirty="0"/>
              <a:t>– visam regular a luz em várias salas, um piso ou um edifício inteiro. Luminárias, sensores e computadores estão conectados em rede. (Sistemas de controlo de iluminação centralizados).</a:t>
            </a:r>
          </a:p>
          <a:p>
            <a:pPr marL="457200" indent="-457200">
              <a:buFont typeface="+mj-lt"/>
              <a:buAutoNum type="arabicPeriod"/>
            </a:pPr>
            <a:endParaRPr lang="pt-PT" sz="1800" b="1" dirty="0"/>
          </a:p>
          <a:p>
            <a:pPr marL="457200" indent="-457200">
              <a:buFont typeface="+mj-lt"/>
              <a:buAutoNum type="arabicPeriod"/>
            </a:pPr>
            <a:r>
              <a:rPr lang="pt-PT" sz="1800" b="1" dirty="0"/>
              <a:t>Sistemas de Controlo Autónomos– </a:t>
            </a:r>
            <a:r>
              <a:rPr lang="pt-PT" sz="1800" dirty="0"/>
              <a:t>semelhante aos sistemas centralizados, mas são dedicados a controlar a iluminação apenas em uma sala ou mesmo em partes de uma sala.</a:t>
            </a:r>
          </a:p>
          <a:p>
            <a:pPr marL="457200" indent="-457200">
              <a:buFont typeface="+mj-lt"/>
              <a:buAutoNum type="arabicPeriod"/>
            </a:pPr>
            <a:endParaRPr lang="pt-PT" sz="1800" b="1" dirty="0"/>
          </a:p>
          <a:p>
            <a:pPr marL="457200" indent="-457200">
              <a:buFont typeface="+mj-lt"/>
              <a:buAutoNum type="arabicPeriod"/>
            </a:pPr>
            <a:r>
              <a:rPr lang="pt-PT" sz="1800" b="1" dirty="0"/>
              <a:t>Luminárias inteligentes – </a:t>
            </a:r>
            <a:r>
              <a:rPr lang="pt-PT" sz="1800" dirty="0"/>
              <a:t>têm os seus próprios sensores de controlo que podem ligar/ desligar as luzes, regular a intensidade de luz ou outros (por exemplo, mudanças de temperatura de cor).</a:t>
            </a:r>
            <a:endParaRPr lang="pt-PT" dirty="0"/>
          </a:p>
        </p:txBody>
      </p:sp>
      <p:sp>
        <p:nvSpPr>
          <p:cNvPr id="3" name="Título 2"/>
          <p:cNvSpPr>
            <a:spLocks noGrp="1"/>
          </p:cNvSpPr>
          <p:nvPr>
            <p:ph type="title"/>
          </p:nvPr>
        </p:nvSpPr>
        <p:spPr/>
        <p:txBody>
          <a:bodyPr>
            <a:normAutofit/>
          </a:bodyPr>
          <a:lstStyle/>
          <a:p>
            <a:r>
              <a:rPr lang="pt-PT" dirty="0"/>
              <a:t>3. Controlo Automático</a:t>
            </a:r>
          </a:p>
        </p:txBody>
      </p:sp>
    </p:spTree>
    <p:extLst>
      <p:ext uri="{BB962C8B-B14F-4D97-AF65-F5344CB8AC3E}">
        <p14:creationId xmlns:p14="http://schemas.microsoft.com/office/powerpoint/2010/main" val="892628834"/>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25769</TotalTime>
  <Words>3143</Words>
  <Application>Microsoft Office PowerPoint</Application>
  <PresentationFormat>On-screen Show (4:3)</PresentationFormat>
  <Paragraphs>325</Paragraphs>
  <Slides>26</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Wingdings</vt:lpstr>
      <vt:lpstr>inherit</vt:lpstr>
      <vt:lpstr>Arial Unicode MS</vt:lpstr>
      <vt:lpstr>Calibri</vt:lpstr>
      <vt:lpstr>Master_Präsenation 160225</vt:lpstr>
      <vt:lpstr>PowerPoint Presentation</vt:lpstr>
      <vt:lpstr>Lighting Control</vt:lpstr>
      <vt:lpstr>1. Estratégias de Controlo</vt:lpstr>
      <vt:lpstr>1. Estratégias de Controlo</vt:lpstr>
      <vt:lpstr>1. Estratégias de Controlo</vt:lpstr>
      <vt:lpstr>1. Estratégias de Controlo</vt:lpstr>
      <vt:lpstr>2. Controlo Manual</vt:lpstr>
      <vt:lpstr>2. Controlo Manual</vt:lpstr>
      <vt:lpstr>3. Controlo Automático</vt:lpstr>
      <vt:lpstr>3. Controlo Automático</vt:lpstr>
      <vt:lpstr>3. Controlo Automático</vt:lpstr>
      <vt:lpstr>3. Controlo Automático</vt:lpstr>
      <vt:lpstr>3. Controlo Automático</vt:lpstr>
      <vt:lpstr>3. Controlo Automático</vt:lpstr>
      <vt:lpstr>3. Controlo Automático</vt:lpstr>
      <vt:lpstr>3. Controlo Automático</vt:lpstr>
      <vt:lpstr>3. Controlo Automático</vt:lpstr>
      <vt:lpstr>4. Estratégias para poupança energética</vt:lpstr>
      <vt:lpstr>4. Estratégias para poupança energética</vt:lpstr>
      <vt:lpstr>4. Estratégias para poupança energética</vt:lpstr>
      <vt:lpstr>4. Estratégias para poupança energética</vt:lpstr>
      <vt:lpstr>4. Estratégias para poupança energética</vt:lpstr>
      <vt:lpstr>4. Estratégias para poupança energética</vt:lpstr>
      <vt:lpstr>4. Estratégias para poupança energética</vt:lpstr>
      <vt:lpstr>4. Estratégias para poupança energética</vt:lpstr>
      <vt:lpstr>Decision Tree</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179</cp:revision>
  <dcterms:created xsi:type="dcterms:W3CDTF">2016-02-25T13:19:28Z</dcterms:created>
  <dcterms:modified xsi:type="dcterms:W3CDTF">2017-11-28T17:11:08Z</dcterms:modified>
</cp:coreProperties>
</file>