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327" r:id="rId3"/>
    <p:sldId id="328" r:id="rId4"/>
    <p:sldId id="409" r:id="rId5"/>
    <p:sldId id="442" r:id="rId6"/>
    <p:sldId id="446" r:id="rId7"/>
    <p:sldId id="447" r:id="rId8"/>
    <p:sldId id="449" r:id="rId9"/>
    <p:sldId id="450" r:id="rId10"/>
    <p:sldId id="439" r:id="rId11"/>
    <p:sldId id="445" r:id="rId12"/>
    <p:sldId id="444" r:id="rId13"/>
    <p:sldId id="451" r:id="rId14"/>
    <p:sldId id="453" r:id="rId15"/>
    <p:sldId id="457" r:id="rId16"/>
    <p:sldId id="458" r:id="rId17"/>
    <p:sldId id="459" r:id="rId18"/>
    <p:sldId id="468" r:id="rId19"/>
    <p:sldId id="455" r:id="rId20"/>
    <p:sldId id="456" r:id="rId21"/>
    <p:sldId id="461" r:id="rId22"/>
    <p:sldId id="460" r:id="rId23"/>
    <p:sldId id="462" r:id="rId24"/>
    <p:sldId id="440" r:id="rId25"/>
    <p:sldId id="448" r:id="rId26"/>
    <p:sldId id="463" r:id="rId27"/>
    <p:sldId id="464" r:id="rId28"/>
    <p:sldId id="465" r:id="rId29"/>
    <p:sldId id="467" r:id="rId30"/>
    <p:sldId id="322" r:id="rId31"/>
    <p:sldId id="326" r:id="rId3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Arial Narrow" panose="020B0606020202030204" pitchFamily="34" charset="0"/>
      <p:regular r:id="rId38"/>
      <p:bold r:id="rId39"/>
      <p:italic r:id="rId40"/>
      <p:boldItalic r:id="rId41"/>
    </p:embeddedFont>
    <p:embeddedFont>
      <p:font typeface="SimSun" panose="02010600030101010101" pitchFamily="2" charset="-122"/>
      <p:regular r:id="rId42"/>
    </p:embeddedFont>
  </p:embeddedFont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AF6"/>
    <a:srgbClr val="187E91"/>
    <a:srgbClr val="FDEA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ittlere Formatvorlage 4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Mittlere Formatvorlage 4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Dunkle Formatvorlage 2 - Akzent 5/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Designformatvorlage 2 - Akz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Designformatvorlage 2 - Akz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Estilo Médio 2 - Destaqu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1920" autoAdjust="0"/>
  </p:normalViewPr>
  <p:slideViewPr>
    <p:cSldViewPr snapToGrid="0" snapToObjects="1">
      <p:cViewPr varScale="1">
        <p:scale>
          <a:sx n="64" d="100"/>
          <a:sy n="64" d="100"/>
        </p:scale>
        <p:origin x="147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presProps" Target="presProps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8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Patrão" userId="04ebe526bdd79493" providerId="LiveId" clId="{414FF11A-370E-42A3-80FD-52037FA71916}"/>
    <pc:docChg chg="modSld">
      <pc:chgData name="Carlos Patrão" userId="04ebe526bdd79493" providerId="LiveId" clId="{414FF11A-370E-42A3-80FD-52037FA71916}" dt="2017-10-04T10:39:54.711" v="12" actId="20577"/>
      <pc:docMkLst>
        <pc:docMk/>
      </pc:docMkLst>
      <pc:sldChg chg="modSp">
        <pc:chgData name="Carlos Patrão" userId="04ebe526bdd79493" providerId="LiveId" clId="{414FF11A-370E-42A3-80FD-52037FA71916}" dt="2017-10-04T10:39:38.717" v="6" actId="20577"/>
        <pc:sldMkLst>
          <pc:docMk/>
          <pc:sldMk cId="2121547949" sldId="256"/>
        </pc:sldMkLst>
        <pc:spChg chg="mod">
          <ac:chgData name="Carlos Patrão" userId="04ebe526bdd79493" providerId="LiveId" clId="{414FF11A-370E-42A3-80FD-52037FA71916}" dt="2017-10-04T10:39:38.717" v="6" actId="20577"/>
          <ac:spMkLst>
            <pc:docMk/>
            <pc:sldMk cId="2121547949" sldId="256"/>
            <ac:spMk id="7" creationId="{00000000-0000-0000-0000-000000000000}"/>
          </ac:spMkLst>
        </pc:spChg>
      </pc:sldChg>
      <pc:sldChg chg="modSp">
        <pc:chgData name="Carlos Patrão" userId="04ebe526bdd79493" providerId="LiveId" clId="{414FF11A-370E-42A3-80FD-52037FA71916}" dt="2017-10-04T10:39:54.711" v="12" actId="20577"/>
        <pc:sldMkLst>
          <pc:docMk/>
          <pc:sldMk cId="2878786636" sldId="328"/>
        </pc:sldMkLst>
        <pc:spChg chg="mod">
          <ac:chgData name="Carlos Patrão" userId="04ebe526bdd79493" providerId="LiveId" clId="{414FF11A-370E-42A3-80FD-52037FA71916}" dt="2017-10-04T10:39:54.711" v="12" actId="20577"/>
          <ac:spMkLst>
            <pc:docMk/>
            <pc:sldMk cId="2878786636" sldId="328"/>
            <ac:spMk id="2" creationId="{671E6251-6CEC-4A93-857A-BE97BA274591}"/>
          </ac:spMkLst>
        </pc:spChg>
      </pc:sldChg>
    </pc:docChg>
  </pc:docChgLst>
  <pc:docChgLst>
    <pc:chgData name="Carlos Patrão" userId="04ebe526bdd79493" providerId="LiveId" clId="{2DA85374-6A5A-41E1-9C79-1B54D7E57817}"/>
    <pc:docChg chg="undo redo custSel modSld">
      <pc:chgData name="Carlos Patrão" userId="04ebe526bdd79493" providerId="LiveId" clId="{2DA85374-6A5A-41E1-9C79-1B54D7E57817}" dt="2017-10-25T16:11:26.466" v="1437" actId="20577"/>
      <pc:docMkLst>
        <pc:docMk/>
      </pc:docMkLst>
      <pc:sldChg chg="modSp">
        <pc:chgData name="Carlos Patrão" userId="04ebe526bdd79493" providerId="LiveId" clId="{2DA85374-6A5A-41E1-9C79-1B54D7E57817}" dt="2017-10-25T16:11:26.466" v="1437" actId="20577"/>
        <pc:sldMkLst>
          <pc:docMk/>
          <pc:sldMk cId="2121547949" sldId="256"/>
        </pc:sldMkLst>
        <pc:spChg chg="mod">
          <ac:chgData name="Carlos Patrão" userId="04ebe526bdd79493" providerId="LiveId" clId="{2DA85374-6A5A-41E1-9C79-1B54D7E57817}" dt="2017-10-25T16:11:26.466" v="1437" actId="20577"/>
          <ac:spMkLst>
            <pc:docMk/>
            <pc:sldMk cId="2121547949" sldId="256"/>
            <ac:spMk id="6" creationId="{00000000-0000-0000-0000-000000000000}"/>
          </ac:spMkLst>
        </pc:spChg>
      </pc:sldChg>
      <pc:sldChg chg="modSp">
        <pc:chgData name="Carlos Patrão" userId="04ebe526bdd79493" providerId="LiveId" clId="{2DA85374-6A5A-41E1-9C79-1B54D7E57817}" dt="2017-10-25T15:55:14.753" v="1322" actId="20577"/>
        <pc:sldMkLst>
          <pc:docMk/>
          <pc:sldMk cId="3651414868" sldId="322"/>
        </pc:sldMkLst>
        <pc:spChg chg="mod">
          <ac:chgData name="Carlos Patrão" userId="04ebe526bdd79493" providerId="LiveId" clId="{2DA85374-6A5A-41E1-9C79-1B54D7E57817}" dt="2017-10-25T15:55:14.753" v="1322" actId="20577"/>
          <ac:spMkLst>
            <pc:docMk/>
            <pc:sldMk cId="3651414868" sldId="322"/>
            <ac:spMk id="2" creationId="{00000000-0000-0000-0000-000000000000}"/>
          </ac:spMkLst>
        </pc:spChg>
        <pc:spChg chg="mod">
          <ac:chgData name="Carlos Patrão" userId="04ebe526bdd79493" providerId="LiveId" clId="{2DA85374-6A5A-41E1-9C79-1B54D7E57817}" dt="2017-10-25T15:54:54.164" v="1297" actId="6549"/>
          <ac:spMkLst>
            <pc:docMk/>
            <pc:sldMk cId="3651414868" sldId="322"/>
            <ac:spMk id="4" creationId="{00000000-0000-0000-0000-000000000000}"/>
          </ac:spMkLst>
        </pc:spChg>
        <pc:spChg chg="mod">
          <ac:chgData name="Carlos Patrão" userId="04ebe526bdd79493" providerId="LiveId" clId="{2DA85374-6A5A-41E1-9C79-1B54D7E57817}" dt="2017-10-25T15:55:09.812" v="1308" actId="1076"/>
          <ac:spMkLst>
            <pc:docMk/>
            <pc:sldMk cId="3651414868" sldId="322"/>
            <ac:spMk id="5" creationId="{00000000-0000-0000-0000-000000000000}"/>
          </ac:spMkLst>
        </pc:spChg>
      </pc:sldChg>
      <pc:sldChg chg="modSp">
        <pc:chgData name="Carlos Patrão" userId="04ebe526bdd79493" providerId="LiveId" clId="{2DA85374-6A5A-41E1-9C79-1B54D7E57817}" dt="2017-10-25T15:55:43.394" v="1342" actId="20577"/>
        <pc:sldMkLst>
          <pc:docMk/>
          <pc:sldMk cId="3651414868" sldId="323"/>
        </pc:sldMkLst>
        <pc:spChg chg="mod">
          <ac:chgData name="Carlos Patrão" userId="04ebe526bdd79493" providerId="LiveId" clId="{2DA85374-6A5A-41E1-9C79-1B54D7E57817}" dt="2017-10-25T15:55:32.858" v="1323" actId="20577"/>
          <ac:spMkLst>
            <pc:docMk/>
            <pc:sldMk cId="3651414868" sldId="323"/>
            <ac:spMk id="2" creationId="{00000000-0000-0000-0000-000000000000}"/>
          </ac:spMkLst>
        </pc:spChg>
        <pc:graphicFrameChg chg="modGraphic">
          <ac:chgData name="Carlos Patrão" userId="04ebe526bdd79493" providerId="LiveId" clId="{2DA85374-6A5A-41E1-9C79-1B54D7E57817}" dt="2017-10-25T15:55:43.394" v="1342" actId="20577"/>
          <ac:graphicFrameMkLst>
            <pc:docMk/>
            <pc:sldMk cId="3651414868" sldId="323"/>
            <ac:graphicFrameMk id="3" creationId="{00000000-0000-0000-0000-000000000000}"/>
          </ac:graphicFrameMkLst>
        </pc:graphicFrameChg>
      </pc:sldChg>
      <pc:sldChg chg="modSp">
        <pc:chgData name="Carlos Patrão" userId="04ebe526bdd79493" providerId="LiveId" clId="{2DA85374-6A5A-41E1-9C79-1B54D7E57817}" dt="2017-10-25T16:01:50.610" v="1423" actId="20577"/>
        <pc:sldMkLst>
          <pc:docMk/>
          <pc:sldMk cId="3651414868" sldId="326"/>
        </pc:sldMkLst>
        <pc:spChg chg="mod">
          <ac:chgData name="Carlos Patrão" userId="04ebe526bdd79493" providerId="LiveId" clId="{2DA85374-6A5A-41E1-9C79-1B54D7E57817}" dt="2017-10-25T15:56:11.682" v="1369" actId="20577"/>
          <ac:spMkLst>
            <pc:docMk/>
            <pc:sldMk cId="3651414868" sldId="326"/>
            <ac:spMk id="4" creationId="{00000000-0000-0000-0000-000000000000}"/>
          </ac:spMkLst>
        </pc:spChg>
        <pc:spChg chg="mod">
          <ac:chgData name="Carlos Patrão" userId="04ebe526bdd79493" providerId="LiveId" clId="{2DA85374-6A5A-41E1-9C79-1B54D7E57817}" dt="2017-10-25T16:01:50.610" v="1423" actId="20577"/>
          <ac:spMkLst>
            <pc:docMk/>
            <pc:sldMk cId="3651414868" sldId="326"/>
            <ac:spMk id="5" creationId="{00000000-0000-0000-0000-000000000000}"/>
          </ac:spMkLst>
        </pc:spChg>
      </pc:sldChg>
      <pc:sldChg chg="modSp">
        <pc:chgData name="Carlos Patrão" userId="04ebe526bdd79493" providerId="LiveId" clId="{2DA85374-6A5A-41E1-9C79-1B54D7E57817}" dt="2017-10-25T15:37:24.181" v="365" actId="20577"/>
        <pc:sldMkLst>
          <pc:docMk/>
          <pc:sldMk cId="1247388197" sldId="440"/>
        </pc:sldMkLst>
        <pc:spChg chg="mod">
          <ac:chgData name="Carlos Patrão" userId="04ebe526bdd79493" providerId="LiveId" clId="{2DA85374-6A5A-41E1-9C79-1B54D7E57817}" dt="2017-10-25T15:37:24.181" v="365" actId="20577"/>
          <ac:spMkLst>
            <pc:docMk/>
            <pc:sldMk cId="1247388197" sldId="440"/>
            <ac:spMk id="3" creationId="{2270156A-A778-417F-B8D5-138DF2B92556}"/>
          </ac:spMkLst>
        </pc:spChg>
      </pc:sldChg>
      <pc:sldChg chg="modSp">
        <pc:chgData name="Carlos Patrão" userId="04ebe526bdd79493" providerId="LiveId" clId="{2DA85374-6A5A-41E1-9C79-1B54D7E57817}" dt="2017-10-25T15:37:15.713" v="364" actId="20577"/>
        <pc:sldMkLst>
          <pc:docMk/>
          <pc:sldMk cId="1416137042" sldId="448"/>
        </pc:sldMkLst>
        <pc:spChg chg="mod">
          <ac:chgData name="Carlos Patrão" userId="04ebe526bdd79493" providerId="LiveId" clId="{2DA85374-6A5A-41E1-9C79-1B54D7E57817}" dt="2017-10-25T15:36:48.662" v="357" actId="20577"/>
          <ac:spMkLst>
            <pc:docMk/>
            <pc:sldMk cId="1416137042" sldId="448"/>
            <ac:spMk id="2" creationId="{671E6251-6CEC-4A93-857A-BE97BA274591}"/>
          </ac:spMkLst>
        </pc:spChg>
        <pc:spChg chg="mod">
          <ac:chgData name="Carlos Patrão" userId="04ebe526bdd79493" providerId="LiveId" clId="{2DA85374-6A5A-41E1-9C79-1B54D7E57817}" dt="2017-10-25T15:37:15.713" v="364" actId="20577"/>
          <ac:spMkLst>
            <pc:docMk/>
            <pc:sldMk cId="1416137042" sldId="448"/>
            <ac:spMk id="3" creationId="{2270156A-A778-417F-B8D5-138DF2B92556}"/>
          </ac:spMkLst>
        </pc:spChg>
      </pc:sldChg>
      <pc:sldChg chg="modSp">
        <pc:chgData name="Carlos Patrão" userId="04ebe526bdd79493" providerId="LiveId" clId="{2DA85374-6A5A-41E1-9C79-1B54D7E57817}" dt="2017-10-25T15:14:04.756" v="3" actId="313"/>
        <pc:sldMkLst>
          <pc:docMk/>
          <pc:sldMk cId="942956592" sldId="458"/>
        </pc:sldMkLst>
        <pc:graphicFrameChg chg="modGraphic">
          <ac:chgData name="Carlos Patrão" userId="04ebe526bdd79493" providerId="LiveId" clId="{2DA85374-6A5A-41E1-9C79-1B54D7E57817}" dt="2017-10-25T15:14:04.756" v="3" actId="313"/>
          <ac:graphicFrameMkLst>
            <pc:docMk/>
            <pc:sldMk cId="942956592" sldId="458"/>
            <ac:graphicFrameMk id="6" creationId="{0EF97507-155A-48C7-8F8A-2DC688FE7022}"/>
          </ac:graphicFrameMkLst>
        </pc:graphicFrameChg>
      </pc:sldChg>
      <pc:sldChg chg="modSp">
        <pc:chgData name="Carlos Patrão" userId="04ebe526bdd79493" providerId="LiveId" clId="{2DA85374-6A5A-41E1-9C79-1B54D7E57817}" dt="2017-10-25T15:29:05.671" v="167" actId="313"/>
        <pc:sldMkLst>
          <pc:docMk/>
          <pc:sldMk cId="1640830903" sldId="460"/>
        </pc:sldMkLst>
        <pc:spChg chg="mod">
          <ac:chgData name="Carlos Patrão" userId="04ebe526bdd79493" providerId="LiveId" clId="{2DA85374-6A5A-41E1-9C79-1B54D7E57817}" dt="2017-10-25T15:29:05.671" v="167" actId="313"/>
          <ac:spMkLst>
            <pc:docMk/>
            <pc:sldMk cId="1640830903" sldId="460"/>
            <ac:spMk id="2" creationId="{671E6251-6CEC-4A93-857A-BE97BA274591}"/>
          </ac:spMkLst>
        </pc:spChg>
        <pc:spChg chg="mod">
          <ac:chgData name="Carlos Patrão" userId="04ebe526bdd79493" providerId="LiveId" clId="{2DA85374-6A5A-41E1-9C79-1B54D7E57817}" dt="2017-10-25T15:25:10.244" v="42" actId="313"/>
          <ac:spMkLst>
            <pc:docMk/>
            <pc:sldMk cId="1640830903" sldId="460"/>
            <ac:spMk id="3" creationId="{2270156A-A778-417F-B8D5-138DF2B92556}"/>
          </ac:spMkLst>
        </pc:spChg>
      </pc:sldChg>
      <pc:sldChg chg="modSp">
        <pc:chgData name="Carlos Patrão" userId="04ebe526bdd79493" providerId="LiveId" clId="{2DA85374-6A5A-41E1-9C79-1B54D7E57817}" dt="2017-10-25T15:24:50.494" v="41" actId="6549"/>
        <pc:sldMkLst>
          <pc:docMk/>
          <pc:sldMk cId="3192350487" sldId="461"/>
        </pc:sldMkLst>
        <pc:spChg chg="mod">
          <ac:chgData name="Carlos Patrão" userId="04ebe526bdd79493" providerId="LiveId" clId="{2DA85374-6A5A-41E1-9C79-1B54D7E57817}" dt="2017-10-25T15:24:50.494" v="41" actId="6549"/>
          <ac:spMkLst>
            <pc:docMk/>
            <pc:sldMk cId="3192350487" sldId="461"/>
            <ac:spMk id="2" creationId="{671E6251-6CEC-4A93-857A-BE97BA274591}"/>
          </ac:spMkLst>
        </pc:spChg>
      </pc:sldChg>
      <pc:sldChg chg="modSp">
        <pc:chgData name="Carlos Patrão" userId="04ebe526bdd79493" providerId="LiveId" clId="{2DA85374-6A5A-41E1-9C79-1B54D7E57817}" dt="2017-10-25T15:34:00.526" v="240" actId="20577"/>
        <pc:sldMkLst>
          <pc:docMk/>
          <pc:sldMk cId="3629429238" sldId="462"/>
        </pc:sldMkLst>
        <pc:spChg chg="mod">
          <ac:chgData name="Carlos Patrão" userId="04ebe526bdd79493" providerId="LiveId" clId="{2DA85374-6A5A-41E1-9C79-1B54D7E57817}" dt="2017-10-25T15:34:00.526" v="240" actId="20577"/>
          <ac:spMkLst>
            <pc:docMk/>
            <pc:sldMk cId="3629429238" sldId="462"/>
            <ac:spMk id="2" creationId="{671E6251-6CEC-4A93-857A-BE97BA274591}"/>
          </ac:spMkLst>
        </pc:spChg>
        <pc:spChg chg="mod">
          <ac:chgData name="Carlos Patrão" userId="04ebe526bdd79493" providerId="LiveId" clId="{2DA85374-6A5A-41E1-9C79-1B54D7E57817}" dt="2017-10-25T15:29:25.420" v="168" actId="20577"/>
          <ac:spMkLst>
            <pc:docMk/>
            <pc:sldMk cId="3629429238" sldId="462"/>
            <ac:spMk id="3" creationId="{2270156A-A778-417F-B8D5-138DF2B92556}"/>
          </ac:spMkLst>
        </pc:spChg>
      </pc:sldChg>
      <pc:sldChg chg="modSp">
        <pc:chgData name="Carlos Patrão" userId="04ebe526bdd79493" providerId="LiveId" clId="{2DA85374-6A5A-41E1-9C79-1B54D7E57817}" dt="2017-10-25T15:41:01.317" v="630" actId="20577"/>
        <pc:sldMkLst>
          <pc:docMk/>
          <pc:sldMk cId="2910206043" sldId="463"/>
        </pc:sldMkLst>
        <pc:spChg chg="mod">
          <ac:chgData name="Carlos Patrão" userId="04ebe526bdd79493" providerId="LiveId" clId="{2DA85374-6A5A-41E1-9C79-1B54D7E57817}" dt="2017-10-25T15:41:01.317" v="630" actId="20577"/>
          <ac:spMkLst>
            <pc:docMk/>
            <pc:sldMk cId="2910206043" sldId="463"/>
            <ac:spMk id="2" creationId="{671E6251-6CEC-4A93-857A-BE97BA274591}"/>
          </ac:spMkLst>
        </pc:spChg>
        <pc:spChg chg="mod">
          <ac:chgData name="Carlos Patrão" userId="04ebe526bdd79493" providerId="LiveId" clId="{2DA85374-6A5A-41E1-9C79-1B54D7E57817}" dt="2017-10-25T15:37:28.574" v="366" actId="20577"/>
          <ac:spMkLst>
            <pc:docMk/>
            <pc:sldMk cId="2910206043" sldId="463"/>
            <ac:spMk id="3" creationId="{2270156A-A778-417F-B8D5-138DF2B92556}"/>
          </ac:spMkLst>
        </pc:spChg>
      </pc:sldChg>
      <pc:sldChg chg="modSp">
        <pc:chgData name="Carlos Patrão" userId="04ebe526bdd79493" providerId="LiveId" clId="{2DA85374-6A5A-41E1-9C79-1B54D7E57817}" dt="2017-10-25T15:46:55.322" v="831" actId="20577"/>
        <pc:sldMkLst>
          <pc:docMk/>
          <pc:sldMk cId="923221403" sldId="464"/>
        </pc:sldMkLst>
        <pc:spChg chg="mod">
          <ac:chgData name="Carlos Patrão" userId="04ebe526bdd79493" providerId="LiveId" clId="{2DA85374-6A5A-41E1-9C79-1B54D7E57817}" dt="2017-10-25T15:46:39.304" v="817" actId="20577"/>
          <ac:spMkLst>
            <pc:docMk/>
            <pc:sldMk cId="923221403" sldId="464"/>
            <ac:spMk id="2" creationId="{671E6251-6CEC-4A93-857A-BE97BA274591}"/>
          </ac:spMkLst>
        </pc:spChg>
        <pc:spChg chg="mod">
          <ac:chgData name="Carlos Patrão" userId="04ebe526bdd79493" providerId="LiveId" clId="{2DA85374-6A5A-41E1-9C79-1B54D7E57817}" dt="2017-10-25T15:41:16.403" v="631" actId="20577"/>
          <ac:spMkLst>
            <pc:docMk/>
            <pc:sldMk cId="923221403" sldId="464"/>
            <ac:spMk id="3" creationId="{2270156A-A778-417F-B8D5-138DF2B92556}"/>
          </ac:spMkLst>
        </pc:spChg>
        <pc:spChg chg="mod">
          <ac:chgData name="Carlos Patrão" userId="04ebe526bdd79493" providerId="LiveId" clId="{2DA85374-6A5A-41E1-9C79-1B54D7E57817}" dt="2017-10-25T15:46:55.322" v="831" actId="20577"/>
          <ac:spMkLst>
            <pc:docMk/>
            <pc:sldMk cId="923221403" sldId="464"/>
            <ac:spMk id="6" creationId="{F341DDB0-29B3-4390-955F-6E77B3473D6C}"/>
          </ac:spMkLst>
        </pc:spChg>
        <pc:spChg chg="mod">
          <ac:chgData name="Carlos Patrão" userId="04ebe526bdd79493" providerId="LiveId" clId="{2DA85374-6A5A-41E1-9C79-1B54D7E57817}" dt="2017-10-25T15:46:46.604" v="822" actId="20577"/>
          <ac:spMkLst>
            <pc:docMk/>
            <pc:sldMk cId="923221403" sldId="464"/>
            <ac:spMk id="10" creationId="{1D22BF89-1A95-4765-8249-3828DCBD85D3}"/>
          </ac:spMkLst>
        </pc:spChg>
      </pc:sldChg>
      <pc:sldChg chg="modSp">
        <pc:chgData name="Carlos Patrão" userId="04ebe526bdd79493" providerId="LiveId" clId="{2DA85374-6A5A-41E1-9C79-1B54D7E57817}" dt="2017-10-25T15:51:43.467" v="920" actId="20577"/>
        <pc:sldMkLst>
          <pc:docMk/>
          <pc:sldMk cId="645553633" sldId="465"/>
        </pc:sldMkLst>
        <pc:spChg chg="mod">
          <ac:chgData name="Carlos Patrão" userId="04ebe526bdd79493" providerId="LiveId" clId="{2DA85374-6A5A-41E1-9C79-1B54D7E57817}" dt="2017-10-25T15:51:43.467" v="920" actId="20577"/>
          <ac:spMkLst>
            <pc:docMk/>
            <pc:sldMk cId="645553633" sldId="465"/>
            <ac:spMk id="2" creationId="{671E6251-6CEC-4A93-857A-BE97BA274591}"/>
          </ac:spMkLst>
        </pc:spChg>
        <pc:spChg chg="mod">
          <ac:chgData name="Carlos Patrão" userId="04ebe526bdd79493" providerId="LiveId" clId="{2DA85374-6A5A-41E1-9C79-1B54D7E57817}" dt="2017-10-25T15:47:10.264" v="832" actId="20577"/>
          <ac:spMkLst>
            <pc:docMk/>
            <pc:sldMk cId="645553633" sldId="465"/>
            <ac:spMk id="3" creationId="{2270156A-A778-417F-B8D5-138DF2B92556}"/>
          </ac:spMkLst>
        </pc:spChg>
      </pc:sldChg>
      <pc:sldChg chg="modSp">
        <pc:chgData name="Carlos Patrão" userId="04ebe526bdd79493" providerId="LiveId" clId="{2DA85374-6A5A-41E1-9C79-1B54D7E57817}" dt="2017-10-25T15:54:08.700" v="1196" actId="20577"/>
        <pc:sldMkLst>
          <pc:docMk/>
          <pc:sldMk cId="27745130" sldId="467"/>
        </pc:sldMkLst>
        <pc:spChg chg="mod">
          <ac:chgData name="Carlos Patrão" userId="04ebe526bdd79493" providerId="LiveId" clId="{2DA85374-6A5A-41E1-9C79-1B54D7E57817}" dt="2017-10-25T15:52:11.855" v="961" actId="20577"/>
          <ac:spMkLst>
            <pc:docMk/>
            <pc:sldMk cId="27745130" sldId="467"/>
            <ac:spMk id="3" creationId="{2270156A-A778-417F-B8D5-138DF2B92556}"/>
          </ac:spMkLst>
        </pc:spChg>
        <pc:graphicFrameChg chg="modGraphic">
          <ac:chgData name="Carlos Patrão" userId="04ebe526bdd79493" providerId="LiveId" clId="{2DA85374-6A5A-41E1-9C79-1B54D7E57817}" dt="2017-10-25T15:54:08.700" v="1196" actId="20577"/>
          <ac:graphicFrameMkLst>
            <pc:docMk/>
            <pc:sldMk cId="27745130" sldId="467"/>
            <ac:graphicFrameMk id="21" creationId="{1EA4C031-E0B6-4509-B8B3-50B567C6C0FD}"/>
          </ac:graphicFrameMkLst>
        </pc:graphicFrameChg>
      </pc:sldChg>
    </pc:docChg>
  </pc:docChgLst>
  <pc:docChgLst>
    <pc:chgData name="Carlos Patrão" userId="04ebe526bdd79493" providerId="LiveId" clId="{F633BB2C-1A7E-467F-9325-5A87748002A3}"/>
    <pc:docChg chg="custSel modSld">
      <pc:chgData name="Carlos Patrão" userId="04ebe526bdd79493" providerId="LiveId" clId="{F633BB2C-1A7E-467F-9325-5A87748002A3}" dt="2017-10-24T15:52:32.471" v="51" actId="20577"/>
      <pc:docMkLst>
        <pc:docMk/>
      </pc:docMkLst>
      <pc:sldChg chg="modSp">
        <pc:chgData name="Carlos Patrão" userId="04ebe526bdd79493" providerId="LiveId" clId="{F633BB2C-1A7E-467F-9325-5A87748002A3}" dt="2017-10-24T15:26:44.930" v="7" actId="20577"/>
        <pc:sldMkLst>
          <pc:docMk/>
          <pc:sldMk cId="2121547949" sldId="256"/>
        </pc:sldMkLst>
        <pc:spChg chg="mod">
          <ac:chgData name="Carlos Patrão" userId="04ebe526bdd79493" providerId="LiveId" clId="{F633BB2C-1A7E-467F-9325-5A87748002A3}" dt="2017-10-24T15:26:44.930" v="7" actId="20577"/>
          <ac:spMkLst>
            <pc:docMk/>
            <pc:sldMk cId="2121547949" sldId="256"/>
            <ac:spMk id="7" creationId="{00000000-0000-0000-0000-000000000000}"/>
          </ac:spMkLst>
        </pc:spChg>
      </pc:sldChg>
      <pc:sldChg chg="addSp delSp modSp modNotesTx">
        <pc:chgData name="Carlos Patrão" userId="04ebe526bdd79493" providerId="LiveId" clId="{F633BB2C-1A7E-467F-9325-5A87748002A3}" dt="2017-10-24T15:44:40.872" v="24" actId="14100"/>
        <pc:sldMkLst>
          <pc:docMk/>
          <pc:sldMk cId="1237393562" sldId="455"/>
        </pc:sldMkLst>
        <pc:spChg chg="mod">
          <ac:chgData name="Carlos Patrão" userId="04ebe526bdd79493" providerId="LiveId" clId="{F633BB2C-1A7E-467F-9325-5A87748002A3}" dt="2017-10-24T15:44:40.872" v="24" actId="14100"/>
          <ac:spMkLst>
            <pc:docMk/>
            <pc:sldMk cId="1237393562" sldId="455"/>
            <ac:spMk id="3" creationId="{2270156A-A778-417F-B8D5-138DF2B92556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10" creationId="{D0395CEB-4512-427C-A13E-5FEBC8064043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11" creationId="{C30B5A25-E415-4462-A574-8EE1FD21262C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12" creationId="{CEEB3B50-851E-46FA-9702-17EAD92F74E2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13" creationId="{46CA40D7-0B40-4EAD-ACDA-8455E3870E1B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14" creationId="{CE1CD120-4462-488A-8643-DCA8EE62758E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15" creationId="{02483FDF-454B-43CC-B161-6C95F00E2C5C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16" creationId="{500865EA-590F-4824-9490-4FB7A77184E7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19" creationId="{79EDFEDD-1B05-4CDE-9D63-7C4CB42FD338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20" creationId="{BED699A8-5D58-4F5F-BEBD-1B7B28C328F0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21" creationId="{B4A2B27C-54B1-480C-8497-7CF19070DB0D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22" creationId="{F783BB8C-1B5A-478E-A0C5-D1E4286C6862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23" creationId="{80E9762C-D5F4-4390-BC3F-D01D84655450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24" creationId="{20A767D6-A326-42FD-94BA-010FED91DF41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25" creationId="{487E33F2-69BE-479C-BEC9-60C64380934B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40" creationId="{F5F0EC48-250E-41CD-9B50-5B7A97AEA4A3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241" creationId="{28B1B00A-EE0F-4FCB-AA6E-F36A5BD97310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347" creationId="{EF0CA764-6944-4C77-A565-F3957709B07A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348" creationId="{EE41B238-F730-47F3-9E04-76EA7345E391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349" creationId="{6D82EB0A-1F10-4B3D-8C21-955C7B4567E3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350" creationId="{B8E64A29-9E04-4D57-A03C-36B7B265D727}"/>
          </ac:spMkLst>
        </pc:spChg>
        <pc:spChg chg="del">
          <ac:chgData name="Carlos Patrão" userId="04ebe526bdd79493" providerId="LiveId" clId="{F633BB2C-1A7E-467F-9325-5A87748002A3}" dt="2017-10-24T15:44:00.683" v="18" actId="478"/>
          <ac:spMkLst>
            <pc:docMk/>
            <pc:sldMk cId="1237393562" sldId="455"/>
            <ac:spMk id="351" creationId="{105B6892-80F0-45C6-8726-654F8D4ACA3E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64" creationId="{D98E48E7-DF5C-4A8C-BDD0-7B805A347583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65" creationId="{4C67965F-5AC6-4C35-B3A6-CFE17FFBACB0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66" creationId="{6D257872-E2A8-4E7A-B73C-4278BB662BE7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67" creationId="{B2313FA8-E782-474A-81AC-DB81753A6325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68" creationId="{8F3DB19E-F407-4967-9603-64CDDD491DC9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69" creationId="{8F59C8E8-2883-44FA-BE4D-5741B87A56D9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70" creationId="{461C935A-8575-434B-A990-AA48EC9400DA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73" creationId="{71BFD1DD-21ED-4E9D-B8D2-2860A17C9CCB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74" creationId="{33B031DB-B2CE-434E-9C48-EFC35B74ACFD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75" creationId="{7E2A7328-2D3A-46A6-A8EC-ABF10F178C4F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76" creationId="{9AFF75D1-B93F-46C5-B63C-DB348FC5AA7D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77" creationId="{33B3820C-3C89-47CD-A7FD-B8AF9570F874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78" creationId="{3F38002E-A287-4508-BA4B-31C49077A430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79" creationId="{CA475763-99DA-4686-913B-633133517CF4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94" creationId="{AE389CDF-2980-4866-AFB8-FAA3BD997C4F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395" creationId="{EABD99C8-97F9-4DF6-9CDB-8A4033AD572E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458" creationId="{4181E962-02AE-467E-852F-A0574E4C8E5A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459" creationId="{66105DF9-BE20-48F3-82DF-3AD57BA5CEEA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460" creationId="{30ED1121-814F-4DA1-A2E5-0A3D72437845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501" creationId="{D04F6B07-5F84-4215-9F88-81A6FE53AA82}"/>
          </ac:spMkLst>
        </pc:spChg>
        <pc:spChg chg="add">
          <ac:chgData name="Carlos Patrão" userId="04ebe526bdd79493" providerId="LiveId" clId="{F633BB2C-1A7E-467F-9325-5A87748002A3}" dt="2017-10-24T15:44:09.921" v="19" actId="14100"/>
          <ac:spMkLst>
            <pc:docMk/>
            <pc:sldMk cId="1237393562" sldId="455"/>
            <ac:spMk id="502" creationId="{216A23E1-E89B-48F8-A38A-244153943FC4}"/>
          </ac:spMkLst>
        </pc:spChg>
        <pc:grpChg chg="add">
          <ac:chgData name="Carlos Patrão" userId="04ebe526bdd79493" providerId="LiveId" clId="{F633BB2C-1A7E-467F-9325-5A87748002A3}" dt="2017-10-24T15:44:09.921" v="19" actId="14100"/>
          <ac:grpSpMkLst>
            <pc:docMk/>
            <pc:sldMk cId="1237393562" sldId="455"/>
            <ac:grpSpMk id="178" creationId="{EF20142C-7AB0-4667-BBC5-2F4F17C308BC}"/>
          </ac:grpSpMkLst>
        </pc:grpChg>
        <pc:grpChg chg="del">
          <ac:chgData name="Carlos Patrão" userId="04ebe526bdd79493" providerId="LiveId" clId="{F633BB2C-1A7E-467F-9325-5A87748002A3}" dt="2017-10-24T15:44:00.683" v="18" actId="478"/>
          <ac:grpSpMkLst>
            <pc:docMk/>
            <pc:sldMk cId="1237393562" sldId="455"/>
            <ac:grpSpMk id="187" creationId="{319E7B10-7BDD-42FA-AEF1-A3DB5E02E6CF}"/>
          </ac:grpSpMkLst>
        </pc:grpChg>
        <pc:grpChg chg="del">
          <ac:chgData name="Carlos Patrão" userId="04ebe526bdd79493" providerId="LiveId" clId="{F633BB2C-1A7E-467F-9325-5A87748002A3}" dt="2017-10-24T15:44:00.683" v="18" actId="478"/>
          <ac:grpSpMkLst>
            <pc:docMk/>
            <pc:sldMk cId="1237393562" sldId="455"/>
            <ac:grpSpMk id="199" creationId="{12C953DB-A1F6-478B-9B4B-9ADBC35179A4}"/>
          </ac:grpSpMkLst>
        </pc:grpChg>
        <pc:grpChg chg="del">
          <ac:chgData name="Carlos Patrão" userId="04ebe526bdd79493" providerId="LiveId" clId="{F633BB2C-1A7E-467F-9325-5A87748002A3}" dt="2017-10-24T15:44:00.683" v="18" actId="478"/>
          <ac:grpSpMkLst>
            <pc:docMk/>
            <pc:sldMk cId="1237393562" sldId="455"/>
            <ac:grpSpMk id="228" creationId="{3829C913-D95F-4AC0-95E8-E5EA40A32FA4}"/>
          </ac:grpSpMkLst>
        </pc:grpChg>
        <pc:grpChg chg="del">
          <ac:chgData name="Carlos Patrão" userId="04ebe526bdd79493" providerId="LiveId" clId="{F633BB2C-1A7E-467F-9325-5A87748002A3}" dt="2017-10-24T15:44:00.683" v="18" actId="478"/>
          <ac:grpSpMkLst>
            <pc:docMk/>
            <pc:sldMk cId="1237393562" sldId="455"/>
            <ac:grpSpMk id="242" creationId="{28472DC2-B6F7-40CA-A2BF-A77836D00E44}"/>
          </ac:grpSpMkLst>
        </pc:grpChg>
        <pc:grpChg chg="del">
          <ac:chgData name="Carlos Patrão" userId="04ebe526bdd79493" providerId="LiveId" clId="{F633BB2C-1A7E-467F-9325-5A87748002A3}" dt="2017-10-24T15:44:00.683" v="18" actId="478"/>
          <ac:grpSpMkLst>
            <pc:docMk/>
            <pc:sldMk cId="1237393562" sldId="455"/>
            <ac:grpSpMk id="262" creationId="{5A9BF017-CDEC-4A09-9D6A-EC07A50443FF}"/>
          </ac:grpSpMkLst>
        </pc:grpChg>
        <pc:grpChg chg="del">
          <ac:chgData name="Carlos Patrão" userId="04ebe526bdd79493" providerId="LiveId" clId="{F633BB2C-1A7E-467F-9325-5A87748002A3}" dt="2017-10-24T15:44:00.683" v="18" actId="478"/>
          <ac:grpSpMkLst>
            <pc:docMk/>
            <pc:sldMk cId="1237393562" sldId="455"/>
            <ac:grpSpMk id="283" creationId="{FBEEF882-8592-4288-B0DA-15DDB189BC5C}"/>
          </ac:grpSpMkLst>
        </pc:grpChg>
        <pc:grpChg chg="del">
          <ac:chgData name="Carlos Patrão" userId="04ebe526bdd79493" providerId="LiveId" clId="{F633BB2C-1A7E-467F-9325-5A87748002A3}" dt="2017-10-24T15:44:00.683" v="18" actId="478"/>
          <ac:grpSpMkLst>
            <pc:docMk/>
            <pc:sldMk cId="1237393562" sldId="455"/>
            <ac:grpSpMk id="307" creationId="{C3ADF127-FAB6-4141-8766-27251E6D4305}"/>
          </ac:grpSpMkLst>
        </pc:grpChg>
        <pc:grpChg chg="del">
          <ac:chgData name="Carlos Patrão" userId="04ebe526bdd79493" providerId="LiveId" clId="{F633BB2C-1A7E-467F-9325-5A87748002A3}" dt="2017-10-24T15:44:00.683" v="18" actId="478"/>
          <ac:grpSpMkLst>
            <pc:docMk/>
            <pc:sldMk cId="1237393562" sldId="455"/>
            <ac:grpSpMk id="315" creationId="{C0AAAADC-B4B7-4263-90FA-A3FDF4CC76A9}"/>
          </ac:grpSpMkLst>
        </pc:grpChg>
        <pc:grpChg chg="del">
          <ac:chgData name="Carlos Patrão" userId="04ebe526bdd79493" providerId="LiveId" clId="{F633BB2C-1A7E-467F-9325-5A87748002A3}" dt="2017-10-24T15:44:00.683" v="18" actId="478"/>
          <ac:grpSpMkLst>
            <pc:docMk/>
            <pc:sldMk cId="1237393562" sldId="455"/>
            <ac:grpSpMk id="323" creationId="{A20CD581-E608-421A-8746-9D0F8DF0E481}"/>
          </ac:grpSpMkLst>
        </pc:grpChg>
        <pc:grpChg chg="del">
          <ac:chgData name="Carlos Patrão" userId="04ebe526bdd79493" providerId="LiveId" clId="{F633BB2C-1A7E-467F-9325-5A87748002A3}" dt="2017-10-24T15:44:00.683" v="18" actId="478"/>
          <ac:grpSpMkLst>
            <pc:docMk/>
            <pc:sldMk cId="1237393562" sldId="455"/>
            <ac:grpSpMk id="331" creationId="{EBDD7D17-7C0E-4399-9DCB-44988714A6F1}"/>
          </ac:grpSpMkLst>
        </pc:grpChg>
        <pc:grpChg chg="del">
          <ac:chgData name="Carlos Patrão" userId="04ebe526bdd79493" providerId="LiveId" clId="{F633BB2C-1A7E-467F-9325-5A87748002A3}" dt="2017-10-24T15:44:00.683" v="18" actId="478"/>
          <ac:grpSpMkLst>
            <pc:docMk/>
            <pc:sldMk cId="1237393562" sldId="455"/>
            <ac:grpSpMk id="339" creationId="{564E0E8C-F069-493D-A6B0-727387F6B0C2}"/>
          </ac:grpSpMkLst>
        </pc:grpChg>
        <pc:grpChg chg="add">
          <ac:chgData name="Carlos Patrão" userId="04ebe526bdd79493" providerId="LiveId" clId="{F633BB2C-1A7E-467F-9325-5A87748002A3}" dt="2017-10-24T15:44:09.921" v="19" actId="14100"/>
          <ac:grpSpMkLst>
            <pc:docMk/>
            <pc:sldMk cId="1237393562" sldId="455"/>
            <ac:grpSpMk id="353" creationId="{C55336B3-BC7D-48AB-9F36-320B2A442CC3}"/>
          </ac:grpSpMkLst>
        </pc:grpChg>
        <pc:grpChg chg="add">
          <ac:chgData name="Carlos Patrão" userId="04ebe526bdd79493" providerId="LiveId" clId="{F633BB2C-1A7E-467F-9325-5A87748002A3}" dt="2017-10-24T15:44:09.921" v="19" actId="14100"/>
          <ac:grpSpMkLst>
            <pc:docMk/>
            <pc:sldMk cId="1237393562" sldId="455"/>
            <ac:grpSpMk id="382" creationId="{3024F08E-DD1F-4C9F-A80C-58B2838C2B52}"/>
          </ac:grpSpMkLst>
        </pc:grpChg>
        <pc:grpChg chg="add">
          <ac:chgData name="Carlos Patrão" userId="04ebe526bdd79493" providerId="LiveId" clId="{F633BB2C-1A7E-467F-9325-5A87748002A3}" dt="2017-10-24T15:44:09.921" v="19" actId="14100"/>
          <ac:grpSpMkLst>
            <pc:docMk/>
            <pc:sldMk cId="1237393562" sldId="455"/>
            <ac:grpSpMk id="396" creationId="{F2BD2BBA-FE01-48D0-B552-D43343B4897D}"/>
          </ac:grpSpMkLst>
        </pc:grpChg>
        <pc:grpChg chg="add">
          <ac:chgData name="Carlos Patrão" userId="04ebe526bdd79493" providerId="LiveId" clId="{F633BB2C-1A7E-467F-9325-5A87748002A3}" dt="2017-10-24T15:44:09.921" v="19" actId="14100"/>
          <ac:grpSpMkLst>
            <pc:docMk/>
            <pc:sldMk cId="1237393562" sldId="455"/>
            <ac:grpSpMk id="416" creationId="{E2491508-F4DE-48E2-883C-0C64E96B146E}"/>
          </ac:grpSpMkLst>
        </pc:grpChg>
        <pc:grpChg chg="add">
          <ac:chgData name="Carlos Patrão" userId="04ebe526bdd79493" providerId="LiveId" clId="{F633BB2C-1A7E-467F-9325-5A87748002A3}" dt="2017-10-24T15:44:09.921" v="19" actId="14100"/>
          <ac:grpSpMkLst>
            <pc:docMk/>
            <pc:sldMk cId="1237393562" sldId="455"/>
            <ac:grpSpMk id="437" creationId="{F158A573-037C-4F69-A0F2-8B0BA7AC8C94}"/>
          </ac:grpSpMkLst>
        </pc:grpChg>
        <pc:grpChg chg="add">
          <ac:chgData name="Carlos Patrão" userId="04ebe526bdd79493" providerId="LiveId" clId="{F633BB2C-1A7E-467F-9325-5A87748002A3}" dt="2017-10-24T15:44:09.921" v="19" actId="14100"/>
          <ac:grpSpMkLst>
            <pc:docMk/>
            <pc:sldMk cId="1237393562" sldId="455"/>
            <ac:grpSpMk id="461" creationId="{1621DC3A-7CD1-4067-A867-242F2FBA889C}"/>
          </ac:grpSpMkLst>
        </pc:grpChg>
        <pc:grpChg chg="add">
          <ac:chgData name="Carlos Patrão" userId="04ebe526bdd79493" providerId="LiveId" clId="{F633BB2C-1A7E-467F-9325-5A87748002A3}" dt="2017-10-24T15:44:09.921" v="19" actId="14100"/>
          <ac:grpSpMkLst>
            <pc:docMk/>
            <pc:sldMk cId="1237393562" sldId="455"/>
            <ac:grpSpMk id="469" creationId="{B9DAC372-A5FA-4944-A55D-FE6F8F8FE22E}"/>
          </ac:grpSpMkLst>
        </pc:grpChg>
        <pc:grpChg chg="add">
          <ac:chgData name="Carlos Patrão" userId="04ebe526bdd79493" providerId="LiveId" clId="{F633BB2C-1A7E-467F-9325-5A87748002A3}" dt="2017-10-24T15:44:09.921" v="19" actId="14100"/>
          <ac:grpSpMkLst>
            <pc:docMk/>
            <pc:sldMk cId="1237393562" sldId="455"/>
            <ac:grpSpMk id="477" creationId="{79A38279-BEC7-491E-B900-F65A334DC754}"/>
          </ac:grpSpMkLst>
        </pc:grpChg>
        <pc:grpChg chg="add">
          <ac:chgData name="Carlos Patrão" userId="04ebe526bdd79493" providerId="LiveId" clId="{F633BB2C-1A7E-467F-9325-5A87748002A3}" dt="2017-10-24T15:44:09.921" v="19" actId="14100"/>
          <ac:grpSpMkLst>
            <pc:docMk/>
            <pc:sldMk cId="1237393562" sldId="455"/>
            <ac:grpSpMk id="485" creationId="{C70ED70C-6893-4702-B3C7-9681D0AD8ABC}"/>
          </ac:grpSpMkLst>
        </pc:grpChg>
        <pc:grpChg chg="add">
          <ac:chgData name="Carlos Patrão" userId="04ebe526bdd79493" providerId="LiveId" clId="{F633BB2C-1A7E-467F-9325-5A87748002A3}" dt="2017-10-24T15:44:09.921" v="19" actId="14100"/>
          <ac:grpSpMkLst>
            <pc:docMk/>
            <pc:sldMk cId="1237393562" sldId="455"/>
            <ac:grpSpMk id="493" creationId="{21C2A79C-EF3A-4F8B-9B7E-4E523792534D}"/>
          </ac:grpSpMkLst>
        </pc:grpChg>
        <pc:cxnChg chg="del">
          <ac:chgData name="Carlos Patrão" userId="04ebe526bdd79493" providerId="LiveId" clId="{F633BB2C-1A7E-467F-9325-5A87748002A3}" dt="2017-10-24T15:44:00.683" v="18" actId="478"/>
          <ac:cxnSpMkLst>
            <pc:docMk/>
            <pc:sldMk cId="1237393562" sldId="455"/>
            <ac:cxnSpMk id="217" creationId="{7C2E8190-99A6-4C04-B598-1F821EBC4533}"/>
          </ac:cxnSpMkLst>
        </pc:cxnChg>
        <pc:cxnChg chg="del">
          <ac:chgData name="Carlos Patrão" userId="04ebe526bdd79493" providerId="LiveId" clId="{F633BB2C-1A7E-467F-9325-5A87748002A3}" dt="2017-10-24T15:44:00.683" v="18" actId="478"/>
          <ac:cxnSpMkLst>
            <pc:docMk/>
            <pc:sldMk cId="1237393562" sldId="455"/>
            <ac:cxnSpMk id="218" creationId="{0B42A7B2-0952-4D62-816B-E5580142AC57}"/>
          </ac:cxnSpMkLst>
        </pc:cxnChg>
        <pc:cxnChg chg="del">
          <ac:chgData name="Carlos Patrão" userId="04ebe526bdd79493" providerId="LiveId" clId="{F633BB2C-1A7E-467F-9325-5A87748002A3}" dt="2017-10-24T15:44:00.683" v="18" actId="478"/>
          <ac:cxnSpMkLst>
            <pc:docMk/>
            <pc:sldMk cId="1237393562" sldId="455"/>
            <ac:cxnSpMk id="226" creationId="{D4A1C018-D457-4FB7-9A2E-9354412EE7B1}"/>
          </ac:cxnSpMkLst>
        </pc:cxnChg>
        <pc:cxnChg chg="del">
          <ac:chgData name="Carlos Patrão" userId="04ebe526bdd79493" providerId="LiveId" clId="{F633BB2C-1A7E-467F-9325-5A87748002A3}" dt="2017-10-24T15:44:00.683" v="18" actId="478"/>
          <ac:cxnSpMkLst>
            <pc:docMk/>
            <pc:sldMk cId="1237393562" sldId="455"/>
            <ac:cxnSpMk id="227" creationId="{C8260FC4-A039-4871-B6E4-11531306365E}"/>
          </ac:cxnSpMkLst>
        </pc:cxnChg>
        <pc:cxnChg chg="add">
          <ac:chgData name="Carlos Patrão" userId="04ebe526bdd79493" providerId="LiveId" clId="{F633BB2C-1A7E-467F-9325-5A87748002A3}" dt="2017-10-24T15:44:09.921" v="19" actId="14100"/>
          <ac:cxnSpMkLst>
            <pc:docMk/>
            <pc:sldMk cId="1237393562" sldId="455"/>
            <ac:cxnSpMk id="371" creationId="{42681704-8402-44B1-9133-536F039536A0}"/>
          </ac:cxnSpMkLst>
        </pc:cxnChg>
        <pc:cxnChg chg="add">
          <ac:chgData name="Carlos Patrão" userId="04ebe526bdd79493" providerId="LiveId" clId="{F633BB2C-1A7E-467F-9325-5A87748002A3}" dt="2017-10-24T15:44:09.921" v="19" actId="14100"/>
          <ac:cxnSpMkLst>
            <pc:docMk/>
            <pc:sldMk cId="1237393562" sldId="455"/>
            <ac:cxnSpMk id="372" creationId="{D009586F-07F0-4203-83D0-6BBC2C799AD4}"/>
          </ac:cxnSpMkLst>
        </pc:cxnChg>
        <pc:cxnChg chg="add">
          <ac:chgData name="Carlos Patrão" userId="04ebe526bdd79493" providerId="LiveId" clId="{F633BB2C-1A7E-467F-9325-5A87748002A3}" dt="2017-10-24T15:44:09.921" v="19" actId="14100"/>
          <ac:cxnSpMkLst>
            <pc:docMk/>
            <pc:sldMk cId="1237393562" sldId="455"/>
            <ac:cxnSpMk id="380" creationId="{E34F2267-D707-482B-8FE6-084623178DB7}"/>
          </ac:cxnSpMkLst>
        </pc:cxnChg>
        <pc:cxnChg chg="add">
          <ac:chgData name="Carlos Patrão" userId="04ebe526bdd79493" providerId="LiveId" clId="{F633BB2C-1A7E-467F-9325-5A87748002A3}" dt="2017-10-24T15:44:09.921" v="19" actId="14100"/>
          <ac:cxnSpMkLst>
            <pc:docMk/>
            <pc:sldMk cId="1237393562" sldId="455"/>
            <ac:cxnSpMk id="381" creationId="{20FF0741-D06A-4309-AC87-6D3151C6E56F}"/>
          </ac:cxnSpMkLst>
        </pc:cxnChg>
      </pc:sldChg>
      <pc:sldChg chg="addSp delSp modSp modNotesTx">
        <pc:chgData name="Carlos Patrão" userId="04ebe526bdd79493" providerId="LiveId" clId="{F633BB2C-1A7E-467F-9325-5A87748002A3}" dt="2017-10-24T15:52:18.647" v="33" actId="20577"/>
        <pc:sldMkLst>
          <pc:docMk/>
          <pc:sldMk cId="781287100" sldId="456"/>
        </pc:sldMkLst>
        <pc:spChg chg="mod">
          <ac:chgData name="Carlos Patrão" userId="04ebe526bdd79493" providerId="LiveId" clId="{F633BB2C-1A7E-467F-9325-5A87748002A3}" dt="2017-10-24T15:46:58.284" v="29" actId="14100"/>
          <ac:spMkLst>
            <pc:docMk/>
            <pc:sldMk cId="781287100" sldId="456"/>
            <ac:spMk id="3" creationId="{2270156A-A778-417F-B8D5-138DF2B92556}"/>
          </ac:spMkLst>
        </pc:spChg>
        <pc:spChg chg="del">
          <ac:chgData name="Carlos Patrão" userId="04ebe526bdd79493" providerId="LiveId" clId="{F633BB2C-1A7E-467F-9325-5A87748002A3}" dt="2017-10-24T15:46:29.420" v="25" actId="478"/>
          <ac:spMkLst>
            <pc:docMk/>
            <pc:sldMk cId="781287100" sldId="456"/>
            <ac:spMk id="32" creationId="{4AA6F13F-9352-4916-A474-23AE1B5C0F9A}"/>
          </ac:spMkLst>
        </pc:spChg>
        <pc:spChg chg="mod">
          <ac:chgData name="Carlos Patrão" userId="04ebe526bdd79493" providerId="LiveId" clId="{F633BB2C-1A7E-467F-9325-5A87748002A3}" dt="2017-10-24T15:52:18.647" v="33" actId="20577"/>
          <ac:spMkLst>
            <pc:docMk/>
            <pc:sldMk cId="781287100" sldId="456"/>
            <ac:spMk id="40" creationId="{357BF754-B6B0-429A-9850-924E8F935D9C}"/>
          </ac:spMkLst>
        </pc:spChg>
        <pc:spChg chg="add mod">
          <ac:chgData name="Carlos Patrão" userId="04ebe526bdd79493" providerId="LiveId" clId="{F633BB2C-1A7E-467F-9325-5A87748002A3}" dt="2017-10-24T15:47:08.397" v="31" actId="14100"/>
          <ac:spMkLst>
            <pc:docMk/>
            <pc:sldMk cId="781287100" sldId="456"/>
            <ac:spMk id="54" creationId="{8097B81F-0C3B-4E4B-BC45-CBD1DEC7762B}"/>
          </ac:spMkLst>
        </pc:spChg>
        <pc:spChg chg="add mod">
          <ac:chgData name="Carlos Patrão" userId="04ebe526bdd79493" providerId="LiveId" clId="{F633BB2C-1A7E-467F-9325-5A87748002A3}" dt="2017-10-24T15:47:04.728" v="30" actId="14100"/>
          <ac:spMkLst>
            <pc:docMk/>
            <pc:sldMk cId="781287100" sldId="456"/>
            <ac:spMk id="55" creationId="{4F7D7675-5DE7-4B29-9ED0-D910F26E6ECD}"/>
          </ac:spMkLst>
        </pc:spChg>
        <pc:spChg chg="add">
          <ac:chgData name="Carlos Patrão" userId="04ebe526bdd79493" providerId="LiveId" clId="{F633BB2C-1A7E-467F-9325-5A87748002A3}" dt="2017-10-24T15:46:36.925" v="26" actId="20577"/>
          <ac:spMkLst>
            <pc:docMk/>
            <pc:sldMk cId="781287100" sldId="456"/>
            <ac:spMk id="56" creationId="{9B6D6F6E-A23C-47BD-AFDD-2BDA56A76698}"/>
          </ac:spMkLst>
        </pc:spChg>
        <pc:spChg chg="add">
          <ac:chgData name="Carlos Patrão" userId="04ebe526bdd79493" providerId="LiveId" clId="{F633BB2C-1A7E-467F-9325-5A87748002A3}" dt="2017-10-24T15:46:36.925" v="26" actId="20577"/>
          <ac:spMkLst>
            <pc:docMk/>
            <pc:sldMk cId="781287100" sldId="456"/>
            <ac:spMk id="57" creationId="{E7EF68C2-5E25-4055-90D7-68944997875E}"/>
          </ac:spMkLst>
        </pc:spChg>
        <pc:spChg chg="add">
          <ac:chgData name="Carlos Patrão" userId="04ebe526bdd79493" providerId="LiveId" clId="{F633BB2C-1A7E-467F-9325-5A87748002A3}" dt="2017-10-24T15:46:36.925" v="26" actId="20577"/>
          <ac:spMkLst>
            <pc:docMk/>
            <pc:sldMk cId="781287100" sldId="456"/>
            <ac:spMk id="58" creationId="{3A8F9607-B40B-4ED0-92D6-3CF73634F7ED}"/>
          </ac:spMkLst>
        </pc:spChg>
        <pc:spChg chg="add">
          <ac:chgData name="Carlos Patrão" userId="04ebe526bdd79493" providerId="LiveId" clId="{F633BB2C-1A7E-467F-9325-5A87748002A3}" dt="2017-10-24T15:46:36.925" v="26" actId="20577"/>
          <ac:spMkLst>
            <pc:docMk/>
            <pc:sldMk cId="781287100" sldId="456"/>
            <ac:spMk id="59" creationId="{F76DC841-95C6-4158-9496-48B356F8FAF8}"/>
          </ac:spMkLst>
        </pc:spChg>
        <pc:spChg chg="del">
          <ac:chgData name="Carlos Patrão" userId="04ebe526bdd79493" providerId="LiveId" clId="{F633BB2C-1A7E-467F-9325-5A87748002A3}" dt="2017-10-24T15:46:29.420" v="25" actId="478"/>
          <ac:spMkLst>
            <pc:docMk/>
            <pc:sldMk cId="781287100" sldId="456"/>
            <ac:spMk id="181" creationId="{0D6C5F46-0954-48AB-81AD-FBA6E3738710}"/>
          </ac:spMkLst>
        </pc:spChg>
        <pc:spChg chg="del">
          <ac:chgData name="Carlos Patrão" userId="04ebe526bdd79493" providerId="LiveId" clId="{F633BB2C-1A7E-467F-9325-5A87748002A3}" dt="2017-10-24T15:46:29.420" v="25" actId="478"/>
          <ac:spMkLst>
            <pc:docMk/>
            <pc:sldMk cId="781287100" sldId="456"/>
            <ac:spMk id="182" creationId="{CD772B8A-272A-4813-B994-0FDFAC9E23AC}"/>
          </ac:spMkLst>
        </pc:spChg>
        <pc:spChg chg="del">
          <ac:chgData name="Carlos Patrão" userId="04ebe526bdd79493" providerId="LiveId" clId="{F633BB2C-1A7E-467F-9325-5A87748002A3}" dt="2017-10-24T15:46:29.420" v="25" actId="478"/>
          <ac:spMkLst>
            <pc:docMk/>
            <pc:sldMk cId="781287100" sldId="456"/>
            <ac:spMk id="185" creationId="{F264D35F-191A-4BEC-A218-C8336DEBA160}"/>
          </ac:spMkLst>
        </pc:spChg>
        <pc:spChg chg="del">
          <ac:chgData name="Carlos Patrão" userId="04ebe526bdd79493" providerId="LiveId" clId="{F633BB2C-1A7E-467F-9325-5A87748002A3}" dt="2017-10-24T15:46:29.420" v="25" actId="478"/>
          <ac:spMkLst>
            <pc:docMk/>
            <pc:sldMk cId="781287100" sldId="456"/>
            <ac:spMk id="186" creationId="{B3317B3F-5D7F-4042-BD27-9469EEE0C9FD}"/>
          </ac:spMkLst>
        </pc:spChg>
        <pc:spChg chg="del">
          <ac:chgData name="Carlos Patrão" userId="04ebe526bdd79493" providerId="LiveId" clId="{F633BB2C-1A7E-467F-9325-5A87748002A3}" dt="2017-10-24T15:46:29.420" v="25" actId="478"/>
          <ac:spMkLst>
            <pc:docMk/>
            <pc:sldMk cId="781287100" sldId="456"/>
            <ac:spMk id="306" creationId="{7DA07622-1504-4A7C-A5BB-646D3C21D2E1}"/>
          </ac:spMkLst>
        </pc:spChg>
        <pc:spChg chg="del">
          <ac:chgData name="Carlos Patrão" userId="04ebe526bdd79493" providerId="LiveId" clId="{F633BB2C-1A7E-467F-9325-5A87748002A3}" dt="2017-10-24T15:46:29.420" v="25" actId="478"/>
          <ac:spMkLst>
            <pc:docMk/>
            <pc:sldMk cId="781287100" sldId="456"/>
            <ac:spMk id="353" creationId="{CEDCE333-E7AB-47AC-8542-598FE6F88D97}"/>
          </ac:spMkLst>
        </pc:spChg>
        <pc:grpChg chg="add">
          <ac:chgData name="Carlos Patrão" userId="04ebe526bdd79493" providerId="LiveId" clId="{F633BB2C-1A7E-467F-9325-5A87748002A3}" dt="2017-10-24T15:46:36.925" v="26" actId="20577"/>
          <ac:grpSpMkLst>
            <pc:docMk/>
            <pc:sldMk cId="781287100" sldId="456"/>
            <ac:grpSpMk id="39" creationId="{D313C602-F80A-4AC4-8677-BC1083F9E522}"/>
          </ac:grpSpMkLst>
        </pc:grpChg>
        <pc:grpChg chg="del">
          <ac:chgData name="Carlos Patrão" userId="04ebe526bdd79493" providerId="LiveId" clId="{F633BB2C-1A7E-467F-9325-5A87748002A3}" dt="2017-10-24T15:46:29.420" v="25" actId="478"/>
          <ac:grpSpMkLst>
            <pc:docMk/>
            <pc:sldMk cId="781287100" sldId="456"/>
            <ac:grpSpMk id="166" creationId="{5E500577-18DD-44B4-A722-99B0CBCDF8DD}"/>
          </ac:grpSpMkLst>
        </pc:grpChg>
        <pc:picChg chg="add">
          <ac:chgData name="Carlos Patrão" userId="04ebe526bdd79493" providerId="LiveId" clId="{F633BB2C-1A7E-467F-9325-5A87748002A3}" dt="2017-10-24T15:46:36.925" v="26" actId="20577"/>
          <ac:picMkLst>
            <pc:docMk/>
            <pc:sldMk cId="781287100" sldId="456"/>
            <ac:picMk id="60" creationId="{E2F39032-BE7E-477D-9338-124A7428F412}"/>
          </ac:picMkLst>
        </pc:picChg>
        <pc:picChg chg="add">
          <ac:chgData name="Carlos Patrão" userId="04ebe526bdd79493" providerId="LiveId" clId="{F633BB2C-1A7E-467F-9325-5A87748002A3}" dt="2017-10-24T15:46:36.925" v="26" actId="20577"/>
          <ac:picMkLst>
            <pc:docMk/>
            <pc:sldMk cId="781287100" sldId="456"/>
            <ac:picMk id="61" creationId="{3F484F6D-F5F7-4B4B-8E48-A1CBC5AA1B20}"/>
          </ac:picMkLst>
        </pc:picChg>
        <pc:picChg chg="del">
          <ac:chgData name="Carlos Patrão" userId="04ebe526bdd79493" providerId="LiveId" clId="{F633BB2C-1A7E-467F-9325-5A87748002A3}" dt="2017-10-24T15:46:29.420" v="25" actId="478"/>
          <ac:picMkLst>
            <pc:docMk/>
            <pc:sldMk cId="781287100" sldId="456"/>
            <ac:picMk id="304" creationId="{E8EE11BC-7DC3-404F-AAC0-9BB739D1624E}"/>
          </ac:picMkLst>
        </pc:picChg>
        <pc:picChg chg="del">
          <ac:chgData name="Carlos Patrão" userId="04ebe526bdd79493" providerId="LiveId" clId="{F633BB2C-1A7E-467F-9325-5A87748002A3}" dt="2017-10-24T15:46:29.420" v="25" actId="478"/>
          <ac:picMkLst>
            <pc:docMk/>
            <pc:sldMk cId="781287100" sldId="456"/>
            <ac:picMk id="305" creationId="{C482DC98-5765-4134-A575-2DC28DB2B581}"/>
          </ac:picMkLst>
        </pc:picChg>
      </pc:sldChg>
      <pc:sldChg chg="modSp">
        <pc:chgData name="Carlos Patrão" userId="04ebe526bdd79493" providerId="LiveId" clId="{F633BB2C-1A7E-467F-9325-5A87748002A3}" dt="2017-10-24T15:52:32.471" v="51" actId="20577"/>
        <pc:sldMkLst>
          <pc:docMk/>
          <pc:sldMk cId="3192350487" sldId="461"/>
        </pc:sldMkLst>
        <pc:spChg chg="mod">
          <ac:chgData name="Carlos Patrão" userId="04ebe526bdd79493" providerId="LiveId" clId="{F633BB2C-1A7E-467F-9325-5A87748002A3}" dt="2017-10-24T15:52:32.471" v="51" actId="20577"/>
          <ac:spMkLst>
            <pc:docMk/>
            <pc:sldMk cId="3192350487" sldId="461"/>
            <ac:spMk id="3" creationId="{2270156A-A778-417F-B8D5-138DF2B92556}"/>
          </ac:spMkLst>
        </pc:spChg>
      </pc:sldChg>
      <pc:sldChg chg="addSp delSp modSp modNotesTx">
        <pc:chgData name="Carlos Patrão" userId="04ebe526bdd79493" providerId="LiveId" clId="{F633BB2C-1A7E-467F-9325-5A87748002A3}" dt="2017-10-24T15:43:54.670" v="17" actId="14100"/>
        <pc:sldMkLst>
          <pc:docMk/>
          <pc:sldMk cId="3870731002" sldId="468"/>
        </pc:sldMkLst>
        <pc:spChg chg="mod">
          <ac:chgData name="Carlos Patrão" userId="04ebe526bdd79493" providerId="LiveId" clId="{F633BB2C-1A7E-467F-9325-5A87748002A3}" dt="2017-10-24T15:43:54.670" v="17" actId="14100"/>
          <ac:spMkLst>
            <pc:docMk/>
            <pc:sldMk cId="3870731002" sldId="468"/>
            <ac:spMk id="3" creationId="{2270156A-A778-417F-B8D5-138DF2B92556}"/>
          </ac:spMkLst>
        </pc:spChg>
        <pc:spChg chg="del">
          <ac:chgData name="Carlos Patrão" userId="04ebe526bdd79493" providerId="LiveId" clId="{F633BB2C-1A7E-467F-9325-5A87748002A3}" dt="2017-10-24T15:43:01.942" v="10" actId="478"/>
          <ac:spMkLst>
            <pc:docMk/>
            <pc:sldMk cId="3870731002" sldId="468"/>
            <ac:spMk id="85" creationId="{5D6B758A-89CB-4BFC-A726-76C3693E734B}"/>
          </ac:spMkLst>
        </pc:spChg>
        <pc:spChg chg="del">
          <ac:chgData name="Carlos Patrão" userId="04ebe526bdd79493" providerId="LiveId" clId="{F633BB2C-1A7E-467F-9325-5A87748002A3}" dt="2017-10-24T15:43:21.066" v="13" actId="478"/>
          <ac:spMkLst>
            <pc:docMk/>
            <pc:sldMk cId="3870731002" sldId="468"/>
            <ac:spMk id="86" creationId="{AFBCB77C-6FCF-4626-8AC2-275EE37C2584}"/>
          </ac:spMkLst>
        </pc:spChg>
        <pc:spChg chg="del">
          <ac:chgData name="Carlos Patrão" userId="04ebe526bdd79493" providerId="LiveId" clId="{F633BB2C-1A7E-467F-9325-5A87748002A3}" dt="2017-10-24T15:43:01.942" v="10" actId="478"/>
          <ac:spMkLst>
            <pc:docMk/>
            <pc:sldMk cId="3870731002" sldId="468"/>
            <ac:spMk id="87" creationId="{84048470-70B9-434E-8BCC-F6DC0A03B78A}"/>
          </ac:spMkLst>
        </pc:spChg>
        <pc:spChg chg="del">
          <ac:chgData name="Carlos Patrão" userId="04ebe526bdd79493" providerId="LiveId" clId="{F633BB2C-1A7E-467F-9325-5A87748002A3}" dt="2017-10-24T15:43:21.066" v="13" actId="478"/>
          <ac:spMkLst>
            <pc:docMk/>
            <pc:sldMk cId="3870731002" sldId="468"/>
            <ac:spMk id="88" creationId="{A78D9495-C0FE-4204-93E1-C82966AA343A}"/>
          </ac:spMkLst>
        </pc:spChg>
        <pc:spChg chg="del">
          <ac:chgData name="Carlos Patrão" userId="04ebe526bdd79493" providerId="LiveId" clId="{F633BB2C-1A7E-467F-9325-5A87748002A3}" dt="2017-10-24T15:43:01.942" v="10" actId="478"/>
          <ac:spMkLst>
            <pc:docMk/>
            <pc:sldMk cId="3870731002" sldId="468"/>
            <ac:spMk id="113" creationId="{854EBD90-6327-48A2-A0D3-A1DC944DB4D2}"/>
          </ac:spMkLst>
        </pc:spChg>
        <pc:spChg chg="del">
          <ac:chgData name="Carlos Patrão" userId="04ebe526bdd79493" providerId="LiveId" clId="{F633BB2C-1A7E-467F-9325-5A87748002A3}" dt="2017-10-24T15:43:01.942" v="10" actId="478"/>
          <ac:spMkLst>
            <pc:docMk/>
            <pc:sldMk cId="3870731002" sldId="468"/>
            <ac:spMk id="114" creationId="{59BEF3A7-3E8F-4406-819A-FF2FC69F6B53}"/>
          </ac:spMkLst>
        </pc:spChg>
        <pc:spChg chg="del">
          <ac:chgData name="Carlos Patrão" userId="04ebe526bdd79493" providerId="LiveId" clId="{F633BB2C-1A7E-467F-9325-5A87748002A3}" dt="2017-10-24T15:43:01.942" v="10" actId="478"/>
          <ac:spMkLst>
            <pc:docMk/>
            <pc:sldMk cId="3870731002" sldId="468"/>
            <ac:spMk id="180" creationId="{AC4A33B8-CF5A-42E8-81BC-9344F430ABE6}"/>
          </ac:spMkLst>
        </pc:spChg>
        <pc:spChg chg="del">
          <ac:chgData name="Carlos Patrão" userId="04ebe526bdd79493" providerId="LiveId" clId="{F633BB2C-1A7E-467F-9325-5A87748002A3}" dt="2017-10-24T15:43:01.942" v="10" actId="478"/>
          <ac:spMkLst>
            <pc:docMk/>
            <pc:sldMk cId="3870731002" sldId="468"/>
            <ac:spMk id="181" creationId="{67D8932D-2DDF-4BC2-87A2-EFA95A24519C}"/>
          </ac:spMkLst>
        </pc:spChg>
        <pc:spChg chg="del">
          <ac:chgData name="Carlos Patrão" userId="04ebe526bdd79493" providerId="LiveId" clId="{F633BB2C-1A7E-467F-9325-5A87748002A3}" dt="2017-10-24T15:43:01.942" v="10" actId="478"/>
          <ac:spMkLst>
            <pc:docMk/>
            <pc:sldMk cId="3870731002" sldId="468"/>
            <ac:spMk id="182" creationId="{6ED16C78-FCE8-4B91-A07B-AFD16F8AAE54}"/>
          </ac:spMkLst>
        </pc:spChg>
        <pc:spChg chg="del">
          <ac:chgData name="Carlos Patrão" userId="04ebe526bdd79493" providerId="LiveId" clId="{F633BB2C-1A7E-467F-9325-5A87748002A3}" dt="2017-10-24T15:43:01.942" v="10" actId="478"/>
          <ac:spMkLst>
            <pc:docMk/>
            <pc:sldMk cId="3870731002" sldId="468"/>
            <ac:spMk id="183" creationId="{35B7A3A3-5693-40B1-8BE7-010D7CAF7CC7}"/>
          </ac:spMkLst>
        </pc:spChg>
        <pc:spChg chg="del">
          <ac:chgData name="Carlos Patrão" userId="04ebe526bdd79493" providerId="LiveId" clId="{F633BB2C-1A7E-467F-9325-5A87748002A3}" dt="2017-10-24T15:43:01.942" v="10" actId="478"/>
          <ac:spMkLst>
            <pc:docMk/>
            <pc:sldMk cId="3870731002" sldId="468"/>
            <ac:spMk id="184" creationId="{2B545608-FAC3-45E2-AD6F-706E916D2943}"/>
          </ac:spMkLst>
        </pc:spChg>
        <pc:spChg chg="del">
          <ac:chgData name="Carlos Patrão" userId="04ebe526bdd79493" providerId="LiveId" clId="{F633BB2C-1A7E-467F-9325-5A87748002A3}" dt="2017-10-24T15:43:01.942" v="10" actId="478"/>
          <ac:spMkLst>
            <pc:docMk/>
            <pc:sldMk cId="3870731002" sldId="468"/>
            <ac:spMk id="186" creationId="{790C7AB2-F34E-4573-B07D-DA19C2A65B65}"/>
          </ac:spMkLst>
        </pc:spChg>
        <pc:spChg chg="add">
          <ac:chgData name="Carlos Patrão" userId="04ebe526bdd79493" providerId="LiveId" clId="{F633BB2C-1A7E-467F-9325-5A87748002A3}" dt="2017-10-24T15:43:15.893" v="12" actId="14100"/>
          <ac:spMkLst>
            <pc:docMk/>
            <pc:sldMk cId="3870731002" sldId="468"/>
            <ac:spMk id="272" creationId="{86A9350B-8903-47D8-96D0-53E1C160D98D}"/>
          </ac:spMkLst>
        </pc:spChg>
        <pc:spChg chg="add">
          <ac:chgData name="Carlos Patrão" userId="04ebe526bdd79493" providerId="LiveId" clId="{F633BB2C-1A7E-467F-9325-5A87748002A3}" dt="2017-10-24T15:43:15.893" v="12" actId="14100"/>
          <ac:spMkLst>
            <pc:docMk/>
            <pc:sldMk cId="3870731002" sldId="468"/>
            <ac:spMk id="273" creationId="{D1C4CDCF-76EC-4538-9A30-8F174F4D1CD8}"/>
          </ac:spMkLst>
        </pc:spChg>
        <pc:spChg chg="add">
          <ac:chgData name="Carlos Patrão" userId="04ebe526bdd79493" providerId="LiveId" clId="{F633BB2C-1A7E-467F-9325-5A87748002A3}" dt="2017-10-24T15:43:15.893" v="12" actId="14100"/>
          <ac:spMkLst>
            <pc:docMk/>
            <pc:sldMk cId="3870731002" sldId="468"/>
            <ac:spMk id="274" creationId="{73449A60-25B7-4267-9652-2F0BA2459898}"/>
          </ac:spMkLst>
        </pc:spChg>
        <pc:spChg chg="add">
          <ac:chgData name="Carlos Patrão" userId="04ebe526bdd79493" providerId="LiveId" clId="{F633BB2C-1A7E-467F-9325-5A87748002A3}" dt="2017-10-24T15:43:15.893" v="12" actId="14100"/>
          <ac:spMkLst>
            <pc:docMk/>
            <pc:sldMk cId="3870731002" sldId="468"/>
            <ac:spMk id="275" creationId="{831F597A-995A-4539-80FF-EBF7BEC8CC24}"/>
          </ac:spMkLst>
        </pc:spChg>
        <pc:spChg chg="add">
          <ac:chgData name="Carlos Patrão" userId="04ebe526bdd79493" providerId="LiveId" clId="{F633BB2C-1A7E-467F-9325-5A87748002A3}" dt="2017-10-24T15:43:15.893" v="12" actId="14100"/>
          <ac:spMkLst>
            <pc:docMk/>
            <pc:sldMk cId="3870731002" sldId="468"/>
            <ac:spMk id="300" creationId="{BACE75E0-FCBF-4E48-91CA-17A3889CAF9F}"/>
          </ac:spMkLst>
        </pc:spChg>
        <pc:spChg chg="add">
          <ac:chgData name="Carlos Patrão" userId="04ebe526bdd79493" providerId="LiveId" clId="{F633BB2C-1A7E-467F-9325-5A87748002A3}" dt="2017-10-24T15:43:15.893" v="12" actId="14100"/>
          <ac:spMkLst>
            <pc:docMk/>
            <pc:sldMk cId="3870731002" sldId="468"/>
            <ac:spMk id="301" creationId="{080EA396-9A58-40BA-BFEE-9F722ACFB117}"/>
          </ac:spMkLst>
        </pc:spChg>
        <pc:spChg chg="add">
          <ac:chgData name="Carlos Patrão" userId="04ebe526bdd79493" providerId="LiveId" clId="{F633BB2C-1A7E-467F-9325-5A87748002A3}" dt="2017-10-24T15:43:15.893" v="12" actId="14100"/>
          <ac:spMkLst>
            <pc:docMk/>
            <pc:sldMk cId="3870731002" sldId="468"/>
            <ac:spMk id="367" creationId="{CFE276EF-14F4-4D51-A844-EAE105FC55F5}"/>
          </ac:spMkLst>
        </pc:spChg>
        <pc:spChg chg="add">
          <ac:chgData name="Carlos Patrão" userId="04ebe526bdd79493" providerId="LiveId" clId="{F633BB2C-1A7E-467F-9325-5A87748002A3}" dt="2017-10-24T15:43:15.893" v="12" actId="14100"/>
          <ac:spMkLst>
            <pc:docMk/>
            <pc:sldMk cId="3870731002" sldId="468"/>
            <ac:spMk id="368" creationId="{437C61B0-9F41-4A6E-B0B7-543AD3247464}"/>
          </ac:spMkLst>
        </pc:spChg>
        <pc:grpChg chg="del">
          <ac:chgData name="Carlos Patrão" userId="04ebe526bdd79493" providerId="LiveId" clId="{F633BB2C-1A7E-467F-9325-5A87748002A3}" dt="2017-10-24T15:43:01.942" v="10" actId="478"/>
          <ac:grpSpMkLst>
            <pc:docMk/>
            <pc:sldMk cId="3870731002" sldId="468"/>
            <ac:grpSpMk id="6" creationId="{6FB7620A-DB75-4913-893E-EF1B0187CA3C}"/>
          </ac:grpSpMkLst>
        </pc:grpChg>
        <pc:grpChg chg="del">
          <ac:chgData name="Carlos Patrão" userId="04ebe526bdd79493" providerId="LiveId" clId="{F633BB2C-1A7E-467F-9325-5A87748002A3}" dt="2017-10-24T15:43:01.942" v="10" actId="478"/>
          <ac:grpSpMkLst>
            <pc:docMk/>
            <pc:sldMk cId="3870731002" sldId="468"/>
            <ac:grpSpMk id="16" creationId="{461C89C9-BCDC-4B79-BCA0-508D38C3651F}"/>
          </ac:grpSpMkLst>
        </pc:grpChg>
        <pc:grpChg chg="del">
          <ac:chgData name="Carlos Patrão" userId="04ebe526bdd79493" providerId="LiveId" clId="{F633BB2C-1A7E-467F-9325-5A87748002A3}" dt="2017-10-24T15:43:01.942" v="10" actId="478"/>
          <ac:grpSpMkLst>
            <pc:docMk/>
            <pc:sldMk cId="3870731002" sldId="468"/>
            <ac:grpSpMk id="30" creationId="{DF35C722-2A5A-4942-B252-AF590C45772E}"/>
          </ac:grpSpMkLst>
        </pc:grpChg>
        <pc:grpChg chg="del">
          <ac:chgData name="Carlos Patrão" userId="04ebe526bdd79493" providerId="LiveId" clId="{F633BB2C-1A7E-467F-9325-5A87748002A3}" dt="2017-10-24T15:43:01.942" v="10" actId="478"/>
          <ac:grpSpMkLst>
            <pc:docMk/>
            <pc:sldMk cId="3870731002" sldId="468"/>
            <ac:grpSpMk id="56" creationId="{948EA710-95F9-478B-A877-AB806B78862D}"/>
          </ac:grpSpMkLst>
        </pc:grpChg>
        <pc:grpChg chg="del">
          <ac:chgData name="Carlos Patrão" userId="04ebe526bdd79493" providerId="LiveId" clId="{F633BB2C-1A7E-467F-9325-5A87748002A3}" dt="2017-10-24T15:43:01.942" v="10" actId="478"/>
          <ac:grpSpMkLst>
            <pc:docMk/>
            <pc:sldMk cId="3870731002" sldId="468"/>
            <ac:grpSpMk id="70" creationId="{C98F0F42-2F01-43F5-BC25-D9921675B599}"/>
          </ac:grpSpMkLst>
        </pc:grpChg>
        <pc:grpChg chg="del">
          <ac:chgData name="Carlos Patrão" userId="04ebe526bdd79493" providerId="LiveId" clId="{F633BB2C-1A7E-467F-9325-5A87748002A3}" dt="2017-10-24T15:43:05.150" v="11" actId="478"/>
          <ac:grpSpMkLst>
            <pc:docMk/>
            <pc:sldMk cId="3870731002" sldId="468"/>
            <ac:grpSpMk id="89" creationId="{49CD8FC1-7DEC-4C71-9971-82835E490571}"/>
          </ac:grpSpMkLst>
        </pc:grpChg>
        <pc:grpChg chg="del">
          <ac:chgData name="Carlos Patrão" userId="04ebe526bdd79493" providerId="LiveId" clId="{F633BB2C-1A7E-467F-9325-5A87748002A3}" dt="2017-10-24T15:43:05.150" v="11" actId="478"/>
          <ac:grpSpMkLst>
            <pc:docMk/>
            <pc:sldMk cId="3870731002" sldId="468"/>
            <ac:grpSpMk id="97" creationId="{755C6347-0FDE-4AB4-B893-A616AD7AAA9D}"/>
          </ac:grpSpMkLst>
        </pc:grpChg>
        <pc:grpChg chg="del">
          <ac:chgData name="Carlos Patrão" userId="04ebe526bdd79493" providerId="LiveId" clId="{F633BB2C-1A7E-467F-9325-5A87748002A3}" dt="2017-10-24T15:43:05.150" v="11" actId="478"/>
          <ac:grpSpMkLst>
            <pc:docMk/>
            <pc:sldMk cId="3870731002" sldId="468"/>
            <ac:grpSpMk id="105" creationId="{3E0448DF-69C5-40E8-8034-EB9A2D0774C3}"/>
          </ac:grpSpMkLst>
        </pc:grpChg>
        <pc:grpChg chg="del">
          <ac:chgData name="Carlos Patrão" userId="04ebe526bdd79493" providerId="LiveId" clId="{F633BB2C-1A7E-467F-9325-5A87748002A3}" dt="2017-10-24T15:43:01.942" v="10" actId="478"/>
          <ac:grpSpMkLst>
            <pc:docMk/>
            <pc:sldMk cId="3870731002" sldId="468"/>
            <ac:grpSpMk id="115" creationId="{8C59934C-AEFB-4024-912B-2B55DAFAF61B}"/>
          </ac:grpSpMkLst>
        </pc:grpChg>
        <pc:grpChg chg="del">
          <ac:chgData name="Carlos Patrão" userId="04ebe526bdd79493" providerId="LiveId" clId="{F633BB2C-1A7E-467F-9325-5A87748002A3}" dt="2017-10-24T15:43:01.942" v="10" actId="478"/>
          <ac:grpSpMkLst>
            <pc:docMk/>
            <pc:sldMk cId="3870731002" sldId="468"/>
            <ac:grpSpMk id="140" creationId="{525C97CD-2EF4-479C-BF67-55E7928EFB99}"/>
          </ac:grpSpMkLst>
        </pc:grpChg>
        <pc:grpChg chg="del">
          <ac:chgData name="Carlos Patrão" userId="04ebe526bdd79493" providerId="LiveId" clId="{F633BB2C-1A7E-467F-9325-5A87748002A3}" dt="2017-10-24T15:43:01.942" v="10" actId="478"/>
          <ac:grpSpMkLst>
            <pc:docMk/>
            <pc:sldMk cId="3870731002" sldId="468"/>
            <ac:grpSpMk id="165" creationId="{62CD374D-FD7F-4BBB-944C-0C4262D6B19D}"/>
          </ac:grpSpMkLst>
        </pc:grpChg>
        <pc:grpChg chg="add">
          <ac:chgData name="Carlos Patrão" userId="04ebe526bdd79493" providerId="LiveId" clId="{F633BB2C-1A7E-467F-9325-5A87748002A3}" dt="2017-10-24T15:43:15.893" v="12" actId="14100"/>
          <ac:grpSpMkLst>
            <pc:docMk/>
            <pc:sldMk cId="3870731002" sldId="468"/>
            <ac:grpSpMk id="193" creationId="{7D1EA5C3-7A38-4594-B458-C5235CF54688}"/>
          </ac:grpSpMkLst>
        </pc:grpChg>
        <pc:grpChg chg="add">
          <ac:chgData name="Carlos Patrão" userId="04ebe526bdd79493" providerId="LiveId" clId="{F633BB2C-1A7E-467F-9325-5A87748002A3}" dt="2017-10-24T15:43:15.893" v="12" actId="14100"/>
          <ac:grpSpMkLst>
            <pc:docMk/>
            <pc:sldMk cId="3870731002" sldId="468"/>
            <ac:grpSpMk id="203" creationId="{4739FBEA-B984-4288-B8B5-BFCEF3423E74}"/>
          </ac:grpSpMkLst>
        </pc:grpChg>
        <pc:grpChg chg="add">
          <ac:chgData name="Carlos Patrão" userId="04ebe526bdd79493" providerId="LiveId" clId="{F633BB2C-1A7E-467F-9325-5A87748002A3}" dt="2017-10-24T15:43:15.893" v="12" actId="14100"/>
          <ac:grpSpMkLst>
            <pc:docMk/>
            <pc:sldMk cId="3870731002" sldId="468"/>
            <ac:grpSpMk id="217" creationId="{76227910-14EE-40C7-94BE-2EAD1C9E880F}"/>
          </ac:grpSpMkLst>
        </pc:grpChg>
        <pc:grpChg chg="add">
          <ac:chgData name="Carlos Patrão" userId="04ebe526bdd79493" providerId="LiveId" clId="{F633BB2C-1A7E-467F-9325-5A87748002A3}" dt="2017-10-24T15:43:15.893" v="12" actId="14100"/>
          <ac:grpSpMkLst>
            <pc:docMk/>
            <pc:sldMk cId="3870731002" sldId="468"/>
            <ac:grpSpMk id="243" creationId="{760D1F65-9D33-4760-92F5-28B2457101F5}"/>
          </ac:grpSpMkLst>
        </pc:grpChg>
        <pc:grpChg chg="add">
          <ac:chgData name="Carlos Patrão" userId="04ebe526bdd79493" providerId="LiveId" clId="{F633BB2C-1A7E-467F-9325-5A87748002A3}" dt="2017-10-24T15:43:15.893" v="12" actId="14100"/>
          <ac:grpSpMkLst>
            <pc:docMk/>
            <pc:sldMk cId="3870731002" sldId="468"/>
            <ac:grpSpMk id="257" creationId="{44562823-0E2B-4888-8570-0432DEB1818C}"/>
          </ac:grpSpMkLst>
        </pc:grpChg>
        <pc:grpChg chg="add">
          <ac:chgData name="Carlos Patrão" userId="04ebe526bdd79493" providerId="LiveId" clId="{F633BB2C-1A7E-467F-9325-5A87748002A3}" dt="2017-10-24T15:43:15.893" v="12" actId="14100"/>
          <ac:grpSpMkLst>
            <pc:docMk/>
            <pc:sldMk cId="3870731002" sldId="468"/>
            <ac:grpSpMk id="276" creationId="{FD865574-559F-48C5-8EB6-311343E92B7A}"/>
          </ac:grpSpMkLst>
        </pc:grpChg>
        <pc:grpChg chg="add">
          <ac:chgData name="Carlos Patrão" userId="04ebe526bdd79493" providerId="LiveId" clId="{F633BB2C-1A7E-467F-9325-5A87748002A3}" dt="2017-10-24T15:43:15.893" v="12" actId="14100"/>
          <ac:grpSpMkLst>
            <pc:docMk/>
            <pc:sldMk cId="3870731002" sldId="468"/>
            <ac:grpSpMk id="284" creationId="{4DD7A574-B434-4631-9652-44583A4967F9}"/>
          </ac:grpSpMkLst>
        </pc:grpChg>
        <pc:grpChg chg="add">
          <ac:chgData name="Carlos Patrão" userId="04ebe526bdd79493" providerId="LiveId" clId="{F633BB2C-1A7E-467F-9325-5A87748002A3}" dt="2017-10-24T15:43:15.893" v="12" actId="14100"/>
          <ac:grpSpMkLst>
            <pc:docMk/>
            <pc:sldMk cId="3870731002" sldId="468"/>
            <ac:grpSpMk id="292" creationId="{9FC7CC82-3D5C-461D-B6C1-5AB1E0599413}"/>
          </ac:grpSpMkLst>
        </pc:grpChg>
        <pc:grpChg chg="add">
          <ac:chgData name="Carlos Patrão" userId="04ebe526bdd79493" providerId="LiveId" clId="{F633BB2C-1A7E-467F-9325-5A87748002A3}" dt="2017-10-24T15:43:15.893" v="12" actId="14100"/>
          <ac:grpSpMkLst>
            <pc:docMk/>
            <pc:sldMk cId="3870731002" sldId="468"/>
            <ac:grpSpMk id="302" creationId="{EDC9D797-FE75-445E-B9B5-DF6149EFA7B5}"/>
          </ac:grpSpMkLst>
        </pc:grpChg>
        <pc:grpChg chg="add">
          <ac:chgData name="Carlos Patrão" userId="04ebe526bdd79493" providerId="LiveId" clId="{F633BB2C-1A7E-467F-9325-5A87748002A3}" dt="2017-10-24T15:43:15.893" v="12" actId="14100"/>
          <ac:grpSpMkLst>
            <pc:docMk/>
            <pc:sldMk cId="3870731002" sldId="468"/>
            <ac:grpSpMk id="327" creationId="{9933D3D8-855C-4C3E-9468-07C81137D65D}"/>
          </ac:grpSpMkLst>
        </pc:grpChg>
        <pc:grpChg chg="add">
          <ac:chgData name="Carlos Patrão" userId="04ebe526bdd79493" providerId="LiveId" clId="{F633BB2C-1A7E-467F-9325-5A87748002A3}" dt="2017-10-24T15:43:15.893" v="12" actId="14100"/>
          <ac:grpSpMkLst>
            <pc:docMk/>
            <pc:sldMk cId="3870731002" sldId="468"/>
            <ac:grpSpMk id="352" creationId="{8AF4F04C-036A-443C-9D96-EE7DB8485670}"/>
          </ac:grpSpMkLst>
        </pc:grpChg>
      </pc:sldChg>
    </pc:docChg>
  </pc:docChgLst>
  <pc:docChgLst>
    <pc:chgData name="Carlos Patrão" userId="04ebe526bdd79493" providerId="LiveId" clId="{6848FFC2-6C88-48B8-A153-E6E9FE06AB0F}"/>
    <pc:docChg chg="undo custSel modSld">
      <pc:chgData name="Carlos Patrão" userId="04ebe526bdd79493" providerId="LiveId" clId="{6848FFC2-6C88-48B8-A153-E6E9FE06AB0F}" dt="2017-10-02T15:51:56.688" v="777" actId="5793"/>
      <pc:docMkLst>
        <pc:docMk/>
      </pc:docMkLst>
      <pc:sldChg chg="modSp">
        <pc:chgData name="Carlos Patrão" userId="04ebe526bdd79493" providerId="LiveId" clId="{6848FFC2-6C88-48B8-A153-E6E9FE06AB0F}" dt="2017-10-02T15:47:37.029" v="747" actId="20577"/>
        <pc:sldMkLst>
          <pc:docMk/>
          <pc:sldMk cId="2121547949" sldId="256"/>
        </pc:sldMkLst>
        <pc:spChg chg="mod">
          <ac:chgData name="Carlos Patrão" userId="04ebe526bdd79493" providerId="LiveId" clId="{6848FFC2-6C88-48B8-A153-E6E9FE06AB0F}" dt="2017-10-02T15:47:37.029" v="747" actId="20577"/>
          <ac:spMkLst>
            <pc:docMk/>
            <pc:sldMk cId="2121547949" sldId="256"/>
            <ac:spMk id="7" creationId="{00000000-0000-0000-0000-000000000000}"/>
          </ac:spMkLst>
        </pc:spChg>
      </pc:sldChg>
      <pc:sldChg chg="modSp">
        <pc:chgData name="Carlos Patrão" userId="04ebe526bdd79493" providerId="LiveId" clId="{6848FFC2-6C88-48B8-A153-E6E9FE06AB0F}" dt="2017-10-02T15:47:21.765" v="736" actId="20577"/>
        <pc:sldMkLst>
          <pc:docMk/>
          <pc:sldMk cId="4165120873" sldId="327"/>
        </pc:sldMkLst>
        <pc:spChg chg="mod">
          <ac:chgData name="Carlos Patrão" userId="04ebe526bdd79493" providerId="LiveId" clId="{6848FFC2-6C88-48B8-A153-E6E9FE06AB0F}" dt="2017-10-02T15:47:21.765" v="736" actId="20577"/>
          <ac:spMkLst>
            <pc:docMk/>
            <pc:sldMk cId="4165120873" sldId="327"/>
            <ac:spMk id="2" creationId="{671E6251-6CEC-4A93-857A-BE97BA274591}"/>
          </ac:spMkLst>
        </pc:spChg>
      </pc:sldChg>
      <pc:sldChg chg="modSp">
        <pc:chgData name="Carlos Patrão" userId="04ebe526bdd79493" providerId="LiveId" clId="{6848FFC2-6C88-48B8-A153-E6E9FE06AB0F}" dt="2017-10-02T15:47:53.597" v="752" actId="20577"/>
        <pc:sldMkLst>
          <pc:docMk/>
          <pc:sldMk cId="2878786636" sldId="328"/>
        </pc:sldMkLst>
        <pc:spChg chg="mod">
          <ac:chgData name="Carlos Patrão" userId="04ebe526bdd79493" providerId="LiveId" clId="{6848FFC2-6C88-48B8-A153-E6E9FE06AB0F}" dt="2017-10-02T15:47:53.597" v="752" actId="20577"/>
          <ac:spMkLst>
            <pc:docMk/>
            <pc:sldMk cId="2878786636" sldId="328"/>
            <ac:spMk id="2" creationId="{671E6251-6CEC-4A93-857A-BE97BA274591}"/>
          </ac:spMkLst>
        </pc:spChg>
      </pc:sldChg>
      <pc:sldChg chg="modSp">
        <pc:chgData name="Carlos Patrão" userId="04ebe526bdd79493" providerId="LiveId" clId="{6848FFC2-6C88-48B8-A153-E6E9FE06AB0F}" dt="2017-10-02T15:48:41.325" v="756" actId="20577"/>
        <pc:sldMkLst>
          <pc:docMk/>
          <pc:sldMk cId="816516443" sldId="409"/>
        </pc:sldMkLst>
        <pc:spChg chg="mod">
          <ac:chgData name="Carlos Patrão" userId="04ebe526bdd79493" providerId="LiveId" clId="{6848FFC2-6C88-48B8-A153-E6E9FE06AB0F}" dt="2017-10-02T15:48:41.325" v="756" actId="20577"/>
          <ac:spMkLst>
            <pc:docMk/>
            <pc:sldMk cId="816516443" sldId="409"/>
            <ac:spMk id="2" creationId="{671E6251-6CEC-4A93-857A-BE97BA274591}"/>
          </ac:spMkLst>
        </pc:spChg>
      </pc:sldChg>
      <pc:sldChg chg="addSp modSp">
        <pc:chgData name="Carlos Patrão" userId="04ebe526bdd79493" providerId="LiveId" clId="{6848FFC2-6C88-48B8-A153-E6E9FE06AB0F}" dt="2017-10-02T15:35:31.157" v="723" actId="1038"/>
        <pc:sldMkLst>
          <pc:docMk/>
          <pc:sldMk cId="1247388197" sldId="440"/>
        </pc:sldMkLst>
        <pc:spChg chg="add mod">
          <ac:chgData name="Carlos Patrão" userId="04ebe526bdd79493" providerId="LiveId" clId="{6848FFC2-6C88-48B8-A153-E6E9FE06AB0F}" dt="2017-10-02T15:35:31.157" v="723" actId="1038"/>
          <ac:spMkLst>
            <pc:docMk/>
            <pc:sldMk cId="1247388197" sldId="440"/>
            <ac:spMk id="2" creationId="{5C075133-39CA-4F88-ADE4-50D85EDB8689}"/>
          </ac:spMkLst>
        </pc:spChg>
      </pc:sldChg>
      <pc:sldChg chg="addSp modSp">
        <pc:chgData name="Carlos Patrão" userId="04ebe526bdd79493" providerId="LiveId" clId="{6848FFC2-6C88-48B8-A153-E6E9FE06AB0F}" dt="2017-10-02T15:14:06.461" v="24" actId="1076"/>
        <pc:sldMkLst>
          <pc:docMk/>
          <pc:sldMk cId="1612626848" sldId="444"/>
        </pc:sldMkLst>
        <pc:spChg chg="add mod">
          <ac:chgData name="Carlos Patrão" userId="04ebe526bdd79493" providerId="LiveId" clId="{6848FFC2-6C88-48B8-A153-E6E9FE06AB0F}" dt="2017-10-02T15:14:06.461" v="24" actId="1076"/>
          <ac:spMkLst>
            <pc:docMk/>
            <pc:sldMk cId="1612626848" sldId="444"/>
            <ac:spMk id="4" creationId="{0516EAF2-D6D1-4E67-800D-EF502316363A}"/>
          </ac:spMkLst>
        </pc:spChg>
      </pc:sldChg>
      <pc:sldChg chg="modSp">
        <pc:chgData name="Carlos Patrão" userId="04ebe526bdd79493" providerId="LiveId" clId="{6848FFC2-6C88-48B8-A153-E6E9FE06AB0F}" dt="2017-10-02T15:48:57.478" v="758" actId="20577"/>
        <pc:sldMkLst>
          <pc:docMk/>
          <pc:sldMk cId="3428672743" sldId="446"/>
        </pc:sldMkLst>
        <pc:spChg chg="mod">
          <ac:chgData name="Carlos Patrão" userId="04ebe526bdd79493" providerId="LiveId" clId="{6848FFC2-6C88-48B8-A153-E6E9FE06AB0F}" dt="2017-10-02T15:48:57.478" v="758" actId="20577"/>
          <ac:spMkLst>
            <pc:docMk/>
            <pc:sldMk cId="3428672743" sldId="446"/>
            <ac:spMk id="2" creationId="{671E6251-6CEC-4A93-857A-BE97BA274591}"/>
          </ac:spMkLst>
        </pc:spChg>
      </pc:sldChg>
      <pc:sldChg chg="addSp modSp">
        <pc:chgData name="Carlos Patrão" userId="04ebe526bdd79493" providerId="LiveId" clId="{6848FFC2-6C88-48B8-A153-E6E9FE06AB0F}" dt="2017-10-02T15:08:00.199" v="9" actId="20577"/>
        <pc:sldMkLst>
          <pc:docMk/>
          <pc:sldMk cId="3552244957" sldId="447"/>
        </pc:sldMkLst>
        <pc:spChg chg="add mod">
          <ac:chgData name="Carlos Patrão" userId="04ebe526bdd79493" providerId="LiveId" clId="{6848FFC2-6C88-48B8-A153-E6E9FE06AB0F}" dt="2017-10-02T15:08:00.199" v="9" actId="20577"/>
          <ac:spMkLst>
            <pc:docMk/>
            <pc:sldMk cId="3552244957" sldId="447"/>
            <ac:spMk id="4" creationId="{76963F85-4D39-402E-854E-B17B8BE9FF83}"/>
          </ac:spMkLst>
        </pc:spChg>
      </pc:sldChg>
      <pc:sldChg chg="modSp modNotesTx">
        <pc:chgData name="Carlos Patrão" userId="04ebe526bdd79493" providerId="LiveId" clId="{6848FFC2-6C88-48B8-A153-E6E9FE06AB0F}" dt="2017-10-02T15:51:56.688" v="777" actId="5793"/>
        <pc:sldMkLst>
          <pc:docMk/>
          <pc:sldMk cId="1971463685" sldId="450"/>
        </pc:sldMkLst>
        <pc:spChg chg="mod">
          <ac:chgData name="Carlos Patrão" userId="04ebe526bdd79493" providerId="LiveId" clId="{6848FFC2-6C88-48B8-A153-E6E9FE06AB0F}" dt="2017-10-02T15:51:39.189" v="772" actId="20577"/>
          <ac:spMkLst>
            <pc:docMk/>
            <pc:sldMk cId="1971463685" sldId="450"/>
            <ac:spMk id="2" creationId="{671E6251-6CEC-4A93-857A-BE97BA274591}"/>
          </ac:spMkLst>
        </pc:spChg>
      </pc:sldChg>
      <pc:sldChg chg="modNotesTx">
        <pc:chgData name="Carlos Patrão" userId="04ebe526bdd79493" providerId="LiveId" clId="{6848FFC2-6C88-48B8-A153-E6E9FE06AB0F}" dt="2017-10-02T15:31:27.159" v="574" actId="20577"/>
        <pc:sldMkLst>
          <pc:docMk/>
          <pc:sldMk cId="1237393562" sldId="455"/>
        </pc:sldMkLst>
      </pc:sldChg>
      <pc:sldChg chg="addSp modSp">
        <pc:chgData name="Carlos Patrão" userId="04ebe526bdd79493" providerId="LiveId" clId="{6848FFC2-6C88-48B8-A153-E6E9FE06AB0F}" dt="2017-10-02T15:33:05.685" v="690" actId="14100"/>
        <pc:sldMkLst>
          <pc:docMk/>
          <pc:sldMk cId="781287100" sldId="456"/>
        </pc:sldMkLst>
        <pc:spChg chg="add mod">
          <ac:chgData name="Carlos Patrão" userId="04ebe526bdd79493" providerId="LiveId" clId="{6848FFC2-6C88-48B8-A153-E6E9FE06AB0F}" dt="2017-10-02T15:33:05.685" v="690" actId="14100"/>
          <ac:spMkLst>
            <pc:docMk/>
            <pc:sldMk cId="781287100" sldId="456"/>
            <ac:spMk id="32" creationId="{4AA6F13F-9352-4916-A474-23AE1B5C0F9A}"/>
          </ac:spMkLst>
        </pc:spChg>
      </pc:sldChg>
      <pc:sldChg chg="modSp">
        <pc:chgData name="Carlos Patrão" userId="04ebe526bdd79493" providerId="LiveId" clId="{6848FFC2-6C88-48B8-A153-E6E9FE06AB0F}" dt="2017-10-02T15:19:02.385" v="26" actId="14100"/>
        <pc:sldMkLst>
          <pc:docMk/>
          <pc:sldMk cId="1603084726" sldId="457"/>
        </pc:sldMkLst>
        <pc:picChg chg="mod">
          <ac:chgData name="Carlos Patrão" userId="04ebe526bdd79493" providerId="LiveId" clId="{6848FFC2-6C88-48B8-A153-E6E9FE06AB0F}" dt="2017-10-02T15:19:02.385" v="26" actId="14100"/>
          <ac:picMkLst>
            <pc:docMk/>
            <pc:sldMk cId="1603084726" sldId="457"/>
            <ac:picMk id="4" creationId="{DF185075-5470-4A19-9BCF-18202439BCEB}"/>
          </ac:picMkLst>
        </pc:picChg>
      </pc:sldChg>
      <pc:sldChg chg="addSp modSp">
        <pc:chgData name="Carlos Patrão" userId="04ebe526bdd79493" providerId="LiveId" clId="{6848FFC2-6C88-48B8-A153-E6E9FE06AB0F}" dt="2017-10-02T15:45:39.924" v="733" actId="1076"/>
        <pc:sldMkLst>
          <pc:docMk/>
          <pc:sldMk cId="923221403" sldId="464"/>
        </pc:sldMkLst>
        <pc:spChg chg="mod">
          <ac:chgData name="Carlos Patrão" userId="04ebe526bdd79493" providerId="LiveId" clId="{6848FFC2-6C88-48B8-A153-E6E9FE06AB0F}" dt="2017-10-02T15:45:22.971" v="731" actId="1076"/>
          <ac:spMkLst>
            <pc:docMk/>
            <pc:sldMk cId="923221403" sldId="464"/>
            <ac:spMk id="7" creationId="{E2674E40-6EFA-42DA-B926-7CF162EDD535}"/>
          </ac:spMkLst>
        </pc:spChg>
        <pc:spChg chg="mod">
          <ac:chgData name="Carlos Patrão" userId="04ebe526bdd79493" providerId="LiveId" clId="{6848FFC2-6C88-48B8-A153-E6E9FE06AB0F}" dt="2017-10-02T15:45:39.924" v="733" actId="1076"/>
          <ac:spMkLst>
            <pc:docMk/>
            <pc:sldMk cId="923221403" sldId="464"/>
            <ac:spMk id="8" creationId="{D4FA23D7-6CAB-4D27-BB33-3715A9E84EE0}"/>
          </ac:spMkLst>
        </pc:spChg>
        <pc:spChg chg="mod">
          <ac:chgData name="Carlos Patrão" userId="04ebe526bdd79493" providerId="LiveId" clId="{6848FFC2-6C88-48B8-A153-E6E9FE06AB0F}" dt="2017-10-02T15:45:27.452" v="732" actId="1076"/>
          <ac:spMkLst>
            <pc:docMk/>
            <pc:sldMk cId="923221403" sldId="464"/>
            <ac:spMk id="9" creationId="{E2674E40-6EFA-42DA-B926-7CF162EDD535}"/>
          </ac:spMkLst>
        </pc:spChg>
        <pc:spChg chg="add mod">
          <ac:chgData name="Carlos Patrão" userId="04ebe526bdd79493" providerId="LiveId" clId="{6848FFC2-6C88-48B8-A153-E6E9FE06AB0F}" dt="2017-10-02T15:42:04.124" v="729" actId="14100"/>
          <ac:spMkLst>
            <pc:docMk/>
            <pc:sldMk cId="923221403" sldId="464"/>
            <ac:spMk id="10" creationId="{1D22BF89-1A95-4765-8249-3828DCBD85D3}"/>
          </ac:spMkLst>
        </pc:spChg>
        <pc:graphicFrameChg chg="mod">
          <ac:chgData name="Carlos Patrão" userId="04ebe526bdd79493" providerId="LiveId" clId="{6848FFC2-6C88-48B8-A153-E6E9FE06AB0F}" dt="2017-10-02T15:45:18.203" v="730" actId="1076"/>
          <ac:graphicFrameMkLst>
            <pc:docMk/>
            <pc:sldMk cId="923221403" sldId="464"/>
            <ac:graphicFrameMk id="5" creationId="{60A5BCB0-124B-4298-8259-C79F13BD76DC}"/>
          </ac:graphicFrameMkLst>
        </pc:graphicFrameChg>
      </pc:sldChg>
      <pc:sldChg chg="modNotesTx">
        <pc:chgData name="Carlos Patrão" userId="04ebe526bdd79493" providerId="LiveId" clId="{6848FFC2-6C88-48B8-A153-E6E9FE06AB0F}" dt="2017-10-02T15:48:13.722" v="755" actId="20577"/>
        <pc:sldMkLst>
          <pc:docMk/>
          <pc:sldMk cId="3870731002" sldId="468"/>
        </pc:sldMkLst>
      </pc:sldChg>
    </pc:docChg>
  </pc:docChgLst>
  <pc:docChgLst>
    <pc:chgData name="Carlos Patrão" userId="04ebe526bdd79493" providerId="LiveId" clId="{2ACE95C1-5FF0-4BC1-BE24-4C9395D25E81}"/>
    <pc:docChg chg="undo custSel modSld">
      <pc:chgData name="Carlos Patrão" userId="04ebe526bdd79493" providerId="LiveId" clId="{2ACE95C1-5FF0-4BC1-BE24-4C9395D25E81}" dt="2017-10-20T17:08:55.421" v="1361"/>
      <pc:docMkLst>
        <pc:docMk/>
      </pc:docMkLst>
      <pc:sldChg chg="modSp">
        <pc:chgData name="Carlos Patrão" userId="04ebe526bdd79493" providerId="LiveId" clId="{2ACE95C1-5FF0-4BC1-BE24-4C9395D25E81}" dt="2017-10-19T08:46:16.504" v="667" actId="790"/>
        <pc:sldMkLst>
          <pc:docMk/>
          <pc:sldMk cId="2121547949" sldId="256"/>
        </pc:sldMkLst>
        <pc:spChg chg="mod">
          <ac:chgData name="Carlos Patrão" userId="04ebe526bdd79493" providerId="LiveId" clId="{2ACE95C1-5FF0-4BC1-BE24-4C9395D25E81}" dt="2017-10-19T08:46:16.504" v="667" actId="790"/>
          <ac:spMkLst>
            <pc:docMk/>
            <pc:sldMk cId="2121547949" sldId="256"/>
            <ac:spMk id="6" creationId="{00000000-0000-0000-0000-000000000000}"/>
          </ac:spMkLst>
        </pc:spChg>
        <pc:spChg chg="mod">
          <ac:chgData name="Carlos Patrão" userId="04ebe526bdd79493" providerId="LiveId" clId="{2ACE95C1-5FF0-4BC1-BE24-4C9395D25E81}" dt="2017-10-18T16:02:53.353" v="75" actId="20577"/>
          <ac:spMkLst>
            <pc:docMk/>
            <pc:sldMk cId="2121547949" sldId="256"/>
            <ac:spMk id="7" creationId="{00000000-0000-0000-0000-000000000000}"/>
          </ac:spMkLst>
        </pc:spChg>
      </pc:sldChg>
      <pc:sldChg chg="modSp">
        <pc:chgData name="Carlos Patrão" userId="04ebe526bdd79493" providerId="LiveId" clId="{2ACE95C1-5FF0-4BC1-BE24-4C9395D25E81}" dt="2017-10-18T16:37:05.827" v="173" actId="20577"/>
        <pc:sldMkLst>
          <pc:docMk/>
          <pc:sldMk cId="4165120873" sldId="327"/>
        </pc:sldMkLst>
        <pc:spChg chg="mod">
          <ac:chgData name="Carlos Patrão" userId="04ebe526bdd79493" providerId="LiveId" clId="{2ACE95C1-5FF0-4BC1-BE24-4C9395D25E81}" dt="2017-10-18T16:37:05.827" v="173" actId="20577"/>
          <ac:spMkLst>
            <pc:docMk/>
            <pc:sldMk cId="4165120873" sldId="327"/>
            <ac:spMk id="2" creationId="{671E6251-6CEC-4A93-857A-BE97BA274591}"/>
          </ac:spMkLst>
        </pc:spChg>
        <pc:spChg chg="mod">
          <ac:chgData name="Carlos Patrão" userId="04ebe526bdd79493" providerId="LiveId" clId="{2ACE95C1-5FF0-4BC1-BE24-4C9395D25E81}" dt="2017-10-18T16:04:48.810" v="129" actId="20577"/>
          <ac:spMkLst>
            <pc:docMk/>
            <pc:sldMk cId="4165120873" sldId="327"/>
            <ac:spMk id="3" creationId="{2270156A-A778-417F-B8D5-138DF2B92556}"/>
          </ac:spMkLst>
        </pc:spChg>
      </pc:sldChg>
      <pc:sldChg chg="modSp">
        <pc:chgData name="Carlos Patrão" userId="04ebe526bdd79493" providerId="LiveId" clId="{2ACE95C1-5FF0-4BC1-BE24-4C9395D25E81}" dt="2017-10-18T16:39:05.053" v="359" actId="20577"/>
        <pc:sldMkLst>
          <pc:docMk/>
          <pc:sldMk cId="2878786636" sldId="328"/>
        </pc:sldMkLst>
        <pc:spChg chg="mod">
          <ac:chgData name="Carlos Patrão" userId="04ebe526bdd79493" providerId="LiveId" clId="{2ACE95C1-5FF0-4BC1-BE24-4C9395D25E81}" dt="2017-10-18T16:39:05.053" v="359" actId="20577"/>
          <ac:spMkLst>
            <pc:docMk/>
            <pc:sldMk cId="2878786636" sldId="328"/>
            <ac:spMk id="2" creationId="{671E6251-6CEC-4A93-857A-BE97BA274591}"/>
          </ac:spMkLst>
        </pc:spChg>
        <pc:spChg chg="mod">
          <ac:chgData name="Carlos Patrão" userId="04ebe526bdd79493" providerId="LiveId" clId="{2ACE95C1-5FF0-4BC1-BE24-4C9395D25E81}" dt="2017-10-18T16:04:56.821" v="130" actId="20577"/>
          <ac:spMkLst>
            <pc:docMk/>
            <pc:sldMk cId="2878786636" sldId="328"/>
            <ac:spMk id="3" creationId="{2270156A-A778-417F-B8D5-138DF2B92556}"/>
          </ac:spMkLst>
        </pc:spChg>
      </pc:sldChg>
      <pc:sldChg chg="modSp">
        <pc:chgData name="Carlos Patrão" userId="04ebe526bdd79493" providerId="LiveId" clId="{2ACE95C1-5FF0-4BC1-BE24-4C9395D25E81}" dt="2017-10-18T16:45:58.002" v="429" actId="20577"/>
        <pc:sldMkLst>
          <pc:docMk/>
          <pc:sldMk cId="816516443" sldId="409"/>
        </pc:sldMkLst>
        <pc:spChg chg="mod">
          <ac:chgData name="Carlos Patrão" userId="04ebe526bdd79493" providerId="LiveId" clId="{2ACE95C1-5FF0-4BC1-BE24-4C9395D25E81}" dt="2017-10-18T16:45:58.002" v="429" actId="20577"/>
          <ac:spMkLst>
            <pc:docMk/>
            <pc:sldMk cId="816516443" sldId="409"/>
            <ac:spMk id="2" creationId="{671E6251-6CEC-4A93-857A-BE97BA274591}"/>
          </ac:spMkLst>
        </pc:spChg>
        <pc:spChg chg="mod">
          <ac:chgData name="Carlos Patrão" userId="04ebe526bdd79493" providerId="LiveId" clId="{2ACE95C1-5FF0-4BC1-BE24-4C9395D25E81}" dt="2017-10-18T16:05:09.713" v="155" actId="20577"/>
          <ac:spMkLst>
            <pc:docMk/>
            <pc:sldMk cId="816516443" sldId="409"/>
            <ac:spMk id="3" creationId="{2270156A-A778-417F-B8D5-138DF2B92556}"/>
          </ac:spMkLst>
        </pc:spChg>
      </pc:sldChg>
      <pc:sldChg chg="modSp">
        <pc:chgData name="Carlos Patrão" userId="04ebe526bdd79493" providerId="LiveId" clId="{2ACE95C1-5FF0-4BC1-BE24-4C9395D25E81}" dt="2017-10-19T14:43:37.214" v="882" actId="20577"/>
        <pc:sldMkLst>
          <pc:docMk/>
          <pc:sldMk cId="336234880" sldId="439"/>
        </pc:sldMkLst>
        <pc:spChg chg="mod">
          <ac:chgData name="Carlos Patrão" userId="04ebe526bdd79493" providerId="LiveId" clId="{2ACE95C1-5FF0-4BC1-BE24-4C9395D25E81}" dt="2017-10-19T14:43:37.214" v="882" actId="20577"/>
          <ac:spMkLst>
            <pc:docMk/>
            <pc:sldMk cId="336234880" sldId="439"/>
            <ac:spMk id="2" creationId="{671E6251-6CEC-4A93-857A-BE97BA274591}"/>
          </ac:spMkLst>
        </pc:spChg>
        <pc:spChg chg="mod">
          <ac:chgData name="Carlos Patrão" userId="04ebe526bdd79493" providerId="LiveId" clId="{2ACE95C1-5FF0-4BC1-BE24-4C9395D25E81}" dt="2017-10-19T14:38:09.339" v="833" actId="20577"/>
          <ac:spMkLst>
            <pc:docMk/>
            <pc:sldMk cId="336234880" sldId="439"/>
            <ac:spMk id="3" creationId="{2270156A-A778-417F-B8D5-138DF2B92556}"/>
          </ac:spMkLst>
        </pc:spChg>
      </pc:sldChg>
      <pc:sldChg chg="modSp">
        <pc:chgData name="Carlos Patrão" userId="04ebe526bdd79493" providerId="LiveId" clId="{2ACE95C1-5FF0-4BC1-BE24-4C9395D25E81}" dt="2017-10-18T16:48:12.845" v="556" actId="20577"/>
        <pc:sldMkLst>
          <pc:docMk/>
          <pc:sldMk cId="2770832274" sldId="442"/>
        </pc:sldMkLst>
        <pc:spChg chg="mod">
          <ac:chgData name="Carlos Patrão" userId="04ebe526bdd79493" providerId="LiveId" clId="{2ACE95C1-5FF0-4BC1-BE24-4C9395D25E81}" dt="2017-10-18T16:48:12.845" v="556" actId="20577"/>
          <ac:spMkLst>
            <pc:docMk/>
            <pc:sldMk cId="2770832274" sldId="442"/>
            <ac:spMk id="2" creationId="{671E6251-6CEC-4A93-857A-BE97BA274591}"/>
          </ac:spMkLst>
        </pc:spChg>
        <pc:spChg chg="mod">
          <ac:chgData name="Carlos Patrão" userId="04ebe526bdd79493" providerId="LiveId" clId="{2ACE95C1-5FF0-4BC1-BE24-4C9395D25E81}" dt="2017-10-18T16:46:13.248" v="430" actId="20577"/>
          <ac:spMkLst>
            <pc:docMk/>
            <pc:sldMk cId="2770832274" sldId="442"/>
            <ac:spMk id="3" creationId="{2270156A-A778-417F-B8D5-138DF2B92556}"/>
          </ac:spMkLst>
        </pc:spChg>
      </pc:sldChg>
      <pc:sldChg chg="modSp">
        <pc:chgData name="Carlos Patrão" userId="04ebe526bdd79493" providerId="LiveId" clId="{2ACE95C1-5FF0-4BC1-BE24-4C9395D25E81}" dt="2017-10-19T15:18:52.353" v="892" actId="20577"/>
        <pc:sldMkLst>
          <pc:docMk/>
          <pc:sldMk cId="1612626848" sldId="444"/>
        </pc:sldMkLst>
        <pc:spChg chg="mod">
          <ac:chgData name="Carlos Patrão" userId="04ebe526bdd79493" providerId="LiveId" clId="{2ACE95C1-5FF0-4BC1-BE24-4C9395D25E81}" dt="2017-10-19T15:18:45.533" v="887" actId="20577"/>
          <ac:spMkLst>
            <pc:docMk/>
            <pc:sldMk cId="1612626848" sldId="444"/>
            <ac:spMk id="2" creationId="{671E6251-6CEC-4A93-857A-BE97BA274591}"/>
          </ac:spMkLst>
        </pc:spChg>
        <pc:spChg chg="mod">
          <ac:chgData name="Carlos Patrão" userId="04ebe526bdd79493" providerId="LiveId" clId="{2ACE95C1-5FF0-4BC1-BE24-4C9395D25E81}" dt="2017-10-19T15:18:52.353" v="892" actId="20577"/>
          <ac:spMkLst>
            <pc:docMk/>
            <pc:sldMk cId="1612626848" sldId="444"/>
            <ac:spMk id="4" creationId="{0516EAF2-D6D1-4E67-800D-EF502316363A}"/>
          </ac:spMkLst>
        </pc:spChg>
      </pc:sldChg>
      <pc:sldChg chg="modSp">
        <pc:chgData name="Carlos Patrão" userId="04ebe526bdd79493" providerId="LiveId" clId="{2ACE95C1-5FF0-4BC1-BE24-4C9395D25E81}" dt="2017-10-19T14:53:00.029" v="886" actId="6549"/>
        <pc:sldMkLst>
          <pc:docMk/>
          <pc:sldMk cId="3482804100" sldId="445"/>
        </pc:sldMkLst>
        <pc:spChg chg="mod">
          <ac:chgData name="Carlos Patrão" userId="04ebe526bdd79493" providerId="LiveId" clId="{2ACE95C1-5FF0-4BC1-BE24-4C9395D25E81}" dt="2017-10-19T14:53:00.029" v="886" actId="6549"/>
          <ac:spMkLst>
            <pc:docMk/>
            <pc:sldMk cId="3482804100" sldId="445"/>
            <ac:spMk id="2" creationId="{671E6251-6CEC-4A93-857A-BE97BA274591}"/>
          </ac:spMkLst>
        </pc:spChg>
        <pc:spChg chg="mod">
          <ac:chgData name="Carlos Patrão" userId="04ebe526bdd79493" providerId="LiveId" clId="{2ACE95C1-5FF0-4BC1-BE24-4C9395D25E81}" dt="2017-10-19T14:38:19.044" v="834" actId="6549"/>
          <ac:spMkLst>
            <pc:docMk/>
            <pc:sldMk cId="3482804100" sldId="445"/>
            <ac:spMk id="3" creationId="{2270156A-A778-417F-B8D5-138DF2B92556}"/>
          </ac:spMkLst>
        </pc:spChg>
      </pc:sldChg>
      <pc:sldChg chg="modSp">
        <pc:chgData name="Carlos Patrão" userId="04ebe526bdd79493" providerId="LiveId" clId="{2ACE95C1-5FF0-4BC1-BE24-4C9395D25E81}" dt="2017-10-18T17:42:47.588" v="644" actId="20577"/>
        <pc:sldMkLst>
          <pc:docMk/>
          <pc:sldMk cId="3428672743" sldId="446"/>
        </pc:sldMkLst>
        <pc:spChg chg="mod">
          <ac:chgData name="Carlos Patrão" userId="04ebe526bdd79493" providerId="LiveId" clId="{2ACE95C1-5FF0-4BC1-BE24-4C9395D25E81}" dt="2017-10-18T17:42:47.588" v="644" actId="20577"/>
          <ac:spMkLst>
            <pc:docMk/>
            <pc:sldMk cId="3428672743" sldId="446"/>
            <ac:spMk id="2" creationId="{671E6251-6CEC-4A93-857A-BE97BA274591}"/>
          </ac:spMkLst>
        </pc:spChg>
        <pc:spChg chg="mod">
          <ac:chgData name="Carlos Patrão" userId="04ebe526bdd79493" providerId="LiveId" clId="{2ACE95C1-5FF0-4BC1-BE24-4C9395D25E81}" dt="2017-10-18T17:40:04.534" v="583" actId="20577"/>
          <ac:spMkLst>
            <pc:docMk/>
            <pc:sldMk cId="3428672743" sldId="446"/>
            <ac:spMk id="3" creationId="{2270156A-A778-417F-B8D5-138DF2B92556}"/>
          </ac:spMkLst>
        </pc:spChg>
      </pc:sldChg>
      <pc:sldChg chg="modSp">
        <pc:chgData name="Carlos Patrão" userId="04ebe526bdd79493" providerId="LiveId" clId="{2ACE95C1-5FF0-4BC1-BE24-4C9395D25E81}" dt="2017-10-19T10:48:40.844" v="721" actId="20577"/>
        <pc:sldMkLst>
          <pc:docMk/>
          <pc:sldMk cId="3552244957" sldId="447"/>
        </pc:sldMkLst>
        <pc:spChg chg="mod">
          <ac:chgData name="Carlos Patrão" userId="04ebe526bdd79493" providerId="LiveId" clId="{2ACE95C1-5FF0-4BC1-BE24-4C9395D25E81}" dt="2017-10-19T10:48:40.844" v="721" actId="20577"/>
          <ac:spMkLst>
            <pc:docMk/>
            <pc:sldMk cId="3552244957" sldId="447"/>
            <ac:spMk id="2" creationId="{671E6251-6CEC-4A93-857A-BE97BA274591}"/>
          </ac:spMkLst>
        </pc:spChg>
        <pc:spChg chg="mod">
          <ac:chgData name="Carlos Patrão" userId="04ebe526bdd79493" providerId="LiveId" clId="{2ACE95C1-5FF0-4BC1-BE24-4C9395D25E81}" dt="2017-10-19T08:46:46.571" v="670" actId="790"/>
          <ac:spMkLst>
            <pc:docMk/>
            <pc:sldMk cId="3552244957" sldId="447"/>
            <ac:spMk id="3" creationId="{2270156A-A778-417F-B8D5-138DF2B92556}"/>
          </ac:spMkLst>
        </pc:spChg>
        <pc:spChg chg="mod">
          <ac:chgData name="Carlos Patrão" userId="04ebe526bdd79493" providerId="LiveId" clId="{2ACE95C1-5FF0-4BC1-BE24-4C9395D25E81}" dt="2017-10-19T10:48:14.239" v="688" actId="1076"/>
          <ac:spMkLst>
            <pc:docMk/>
            <pc:sldMk cId="3552244957" sldId="447"/>
            <ac:spMk id="4" creationId="{76963F85-4D39-402E-854E-B17B8BE9FF83}"/>
          </ac:spMkLst>
        </pc:spChg>
        <pc:picChg chg="mod">
          <ac:chgData name="Carlos Patrão" userId="04ebe526bdd79493" providerId="LiveId" clId="{2ACE95C1-5FF0-4BC1-BE24-4C9395D25E81}" dt="2017-10-19T10:48:14.239" v="688" actId="1076"/>
          <ac:picMkLst>
            <pc:docMk/>
            <pc:sldMk cId="3552244957" sldId="447"/>
            <ac:picMk id="6" creationId="{BCF68872-99BC-4430-9471-83C82D81AA50}"/>
          </ac:picMkLst>
        </pc:picChg>
      </pc:sldChg>
      <pc:sldChg chg="modSp">
        <pc:chgData name="Carlos Patrão" userId="04ebe526bdd79493" providerId="LiveId" clId="{2ACE95C1-5FF0-4BC1-BE24-4C9395D25E81}" dt="2017-10-19T10:52:32.225" v="755" actId="20577"/>
        <pc:sldMkLst>
          <pc:docMk/>
          <pc:sldMk cId="793322017" sldId="449"/>
        </pc:sldMkLst>
        <pc:spChg chg="mod">
          <ac:chgData name="Carlos Patrão" userId="04ebe526bdd79493" providerId="LiveId" clId="{2ACE95C1-5FF0-4BC1-BE24-4C9395D25E81}" dt="2017-10-19T10:52:32.225" v="755" actId="20577"/>
          <ac:spMkLst>
            <pc:docMk/>
            <pc:sldMk cId="793322017" sldId="449"/>
            <ac:spMk id="2" creationId="{671E6251-6CEC-4A93-857A-BE97BA274591}"/>
          </ac:spMkLst>
        </pc:spChg>
        <pc:spChg chg="mod">
          <ac:chgData name="Carlos Patrão" userId="04ebe526bdd79493" providerId="LiveId" clId="{2ACE95C1-5FF0-4BC1-BE24-4C9395D25E81}" dt="2017-10-19T10:49:45.911" v="722" actId="20577"/>
          <ac:spMkLst>
            <pc:docMk/>
            <pc:sldMk cId="793322017" sldId="449"/>
            <ac:spMk id="3" creationId="{2270156A-A778-417F-B8D5-138DF2B92556}"/>
          </ac:spMkLst>
        </pc:spChg>
      </pc:sldChg>
      <pc:sldChg chg="modSp">
        <pc:chgData name="Carlos Patrão" userId="04ebe526bdd79493" providerId="LiveId" clId="{2ACE95C1-5FF0-4BC1-BE24-4C9395D25E81}" dt="2017-10-19T11:29:16.747" v="810" actId="6549"/>
        <pc:sldMkLst>
          <pc:docMk/>
          <pc:sldMk cId="1971463685" sldId="450"/>
        </pc:sldMkLst>
        <pc:spChg chg="mod">
          <ac:chgData name="Carlos Patrão" userId="04ebe526bdd79493" providerId="LiveId" clId="{2ACE95C1-5FF0-4BC1-BE24-4C9395D25E81}" dt="2017-10-19T11:29:16.747" v="810" actId="6549"/>
          <ac:spMkLst>
            <pc:docMk/>
            <pc:sldMk cId="1971463685" sldId="450"/>
            <ac:spMk id="2" creationId="{671E6251-6CEC-4A93-857A-BE97BA274591}"/>
          </ac:spMkLst>
        </pc:spChg>
        <pc:spChg chg="mod">
          <ac:chgData name="Carlos Patrão" userId="04ebe526bdd79493" providerId="LiveId" clId="{2ACE95C1-5FF0-4BC1-BE24-4C9395D25E81}" dt="2017-10-19T10:59:40.072" v="756" actId="6549"/>
          <ac:spMkLst>
            <pc:docMk/>
            <pc:sldMk cId="1971463685" sldId="450"/>
            <ac:spMk id="3" creationId="{2270156A-A778-417F-B8D5-138DF2B92556}"/>
          </ac:spMkLst>
        </pc:spChg>
      </pc:sldChg>
      <pc:sldChg chg="modSp">
        <pc:chgData name="Carlos Patrão" userId="04ebe526bdd79493" providerId="LiveId" clId="{2ACE95C1-5FF0-4BC1-BE24-4C9395D25E81}" dt="2017-10-19T16:21:33.006" v="940" actId="6549"/>
        <pc:sldMkLst>
          <pc:docMk/>
          <pc:sldMk cId="2152764712" sldId="451"/>
        </pc:sldMkLst>
        <pc:spChg chg="mod">
          <ac:chgData name="Carlos Patrão" userId="04ebe526bdd79493" providerId="LiveId" clId="{2ACE95C1-5FF0-4BC1-BE24-4C9395D25E81}" dt="2017-10-19T16:21:33.006" v="940" actId="6549"/>
          <ac:spMkLst>
            <pc:docMk/>
            <pc:sldMk cId="2152764712" sldId="451"/>
            <ac:spMk id="2" creationId="{671E6251-6CEC-4A93-857A-BE97BA274591}"/>
          </ac:spMkLst>
        </pc:spChg>
      </pc:sldChg>
      <pc:sldChg chg="modSp">
        <pc:chgData name="Carlos Patrão" userId="04ebe526bdd79493" providerId="LiveId" clId="{2ACE95C1-5FF0-4BC1-BE24-4C9395D25E81}" dt="2017-10-19T16:28:08.131" v="990" actId="27636"/>
        <pc:sldMkLst>
          <pc:docMk/>
          <pc:sldMk cId="998616827" sldId="453"/>
        </pc:sldMkLst>
        <pc:spChg chg="mod">
          <ac:chgData name="Carlos Patrão" userId="04ebe526bdd79493" providerId="LiveId" clId="{2ACE95C1-5FF0-4BC1-BE24-4C9395D25E81}" dt="2017-10-19T16:28:08.131" v="990" actId="27636"/>
          <ac:spMkLst>
            <pc:docMk/>
            <pc:sldMk cId="998616827" sldId="453"/>
            <ac:spMk id="2" creationId="{671E6251-6CEC-4A93-857A-BE97BA274591}"/>
          </ac:spMkLst>
        </pc:spChg>
      </pc:sldChg>
      <pc:sldChg chg="addSp delSp">
        <pc:chgData name="Carlos Patrão" userId="04ebe526bdd79493" providerId="LiveId" clId="{2ACE95C1-5FF0-4BC1-BE24-4C9395D25E81}" dt="2017-10-20T17:08:53.796" v="1360"/>
        <pc:sldMkLst>
          <pc:docMk/>
          <pc:sldMk cId="1237393562" sldId="455"/>
        </pc:sldMkLst>
        <pc:spChg chg="add">
          <ac:chgData name="Carlos Patrão" userId="04ebe526bdd79493" providerId="LiveId" clId="{2ACE95C1-5FF0-4BC1-BE24-4C9395D25E81}" dt="2017-10-20T17:08:53.796" v="1360"/>
          <ac:spMkLst>
            <pc:docMk/>
            <pc:sldMk cId="1237393562" sldId="455"/>
            <ac:spMk id="177" creationId="{62D12176-CFB0-4AD7-B83D-E046EA294E89}"/>
          </ac:spMkLst>
        </pc:spChg>
        <pc:spChg chg="del">
          <ac:chgData name="Carlos Patrão" userId="04ebe526bdd79493" providerId="LiveId" clId="{2ACE95C1-5FF0-4BC1-BE24-4C9395D25E81}" dt="2017-10-20T17:08:45.155" v="1358" actId="478"/>
          <ac:spMkLst>
            <pc:docMk/>
            <pc:sldMk cId="1237393562" sldId="455"/>
            <ac:spMk id="364" creationId="{7AAD2BDB-B55D-4CBA-B107-CC2929B1A3E9}"/>
          </ac:spMkLst>
        </pc:spChg>
        <pc:grpChg chg="add">
          <ac:chgData name="Carlos Patrão" userId="04ebe526bdd79493" providerId="LiveId" clId="{2ACE95C1-5FF0-4BC1-BE24-4C9395D25E81}" dt="2017-10-20T17:08:53.796" v="1360"/>
          <ac:grpSpMkLst>
            <pc:docMk/>
            <pc:sldMk cId="1237393562" sldId="455"/>
            <ac:grpSpMk id="172" creationId="{7F759703-B0D4-4C6F-B6EF-5DC178091A52}"/>
          </ac:grpSpMkLst>
        </pc:grpChg>
        <pc:grpChg chg="del">
          <ac:chgData name="Carlos Patrão" userId="04ebe526bdd79493" providerId="LiveId" clId="{2ACE95C1-5FF0-4BC1-BE24-4C9395D25E81}" dt="2017-10-20T17:08:45.155" v="1358" actId="478"/>
          <ac:grpSpMkLst>
            <pc:docMk/>
            <pc:sldMk cId="1237393562" sldId="455"/>
            <ac:grpSpMk id="359" creationId="{29126CD6-0FDB-4730-9FF0-E9569813F0B4}"/>
          </ac:grpSpMkLst>
        </pc:grpChg>
      </pc:sldChg>
      <pc:sldChg chg="addSp delSp">
        <pc:chgData name="Carlos Patrão" userId="04ebe526bdd79493" providerId="LiveId" clId="{2ACE95C1-5FF0-4BC1-BE24-4C9395D25E81}" dt="2017-10-20T17:08:55.421" v="1361"/>
        <pc:sldMkLst>
          <pc:docMk/>
          <pc:sldMk cId="781287100" sldId="456"/>
        </pc:sldMkLst>
        <pc:spChg chg="add">
          <ac:chgData name="Carlos Patrão" userId="04ebe526bdd79493" providerId="LiveId" clId="{2ACE95C1-5FF0-4BC1-BE24-4C9395D25E81}" dt="2017-10-20T17:08:55.421" v="1361"/>
          <ac:spMkLst>
            <pc:docMk/>
            <pc:sldMk cId="781287100" sldId="456"/>
            <ac:spMk id="38" creationId="{11D4CE8D-B0BE-440E-A2CA-314C35CEA318}"/>
          </ac:spMkLst>
        </pc:spChg>
        <pc:spChg chg="del">
          <ac:chgData name="Carlos Patrão" userId="04ebe526bdd79493" providerId="LiveId" clId="{2ACE95C1-5FF0-4BC1-BE24-4C9395D25E81}" dt="2017-10-20T17:08:47.624" v="1359" actId="478"/>
          <ac:spMkLst>
            <pc:docMk/>
            <pc:sldMk cId="781287100" sldId="456"/>
            <ac:spMk id="365" creationId="{D79B7D93-95D5-4B0B-BF7D-E76AE58203B0}"/>
          </ac:spMkLst>
        </pc:spChg>
        <pc:grpChg chg="add">
          <ac:chgData name="Carlos Patrão" userId="04ebe526bdd79493" providerId="LiveId" clId="{2ACE95C1-5FF0-4BC1-BE24-4C9395D25E81}" dt="2017-10-20T17:08:55.421" v="1361"/>
          <ac:grpSpMkLst>
            <pc:docMk/>
            <pc:sldMk cId="781287100" sldId="456"/>
            <ac:grpSpMk id="33" creationId="{6AC2ABF3-FBEF-41EA-B2B9-CF24C86D5DBD}"/>
          </ac:grpSpMkLst>
        </pc:grpChg>
        <pc:grpChg chg="del">
          <ac:chgData name="Carlos Patrão" userId="04ebe526bdd79493" providerId="LiveId" clId="{2ACE95C1-5FF0-4BC1-BE24-4C9395D25E81}" dt="2017-10-20T17:08:47.624" v="1359" actId="478"/>
          <ac:grpSpMkLst>
            <pc:docMk/>
            <pc:sldMk cId="781287100" sldId="456"/>
            <ac:grpSpMk id="360" creationId="{E28170DB-EC82-4EDE-AAFC-D62EE84CD4BD}"/>
          </ac:grpSpMkLst>
        </pc:grpChg>
      </pc:sldChg>
      <pc:sldChg chg="modSp">
        <pc:chgData name="Carlos Patrão" userId="04ebe526bdd79493" providerId="LiveId" clId="{2ACE95C1-5FF0-4BC1-BE24-4C9395D25E81}" dt="2017-10-19T16:32:25.569" v="1114" actId="20577"/>
        <pc:sldMkLst>
          <pc:docMk/>
          <pc:sldMk cId="1603084726" sldId="457"/>
        </pc:sldMkLst>
        <pc:spChg chg="mod">
          <ac:chgData name="Carlos Patrão" userId="04ebe526bdd79493" providerId="LiveId" clId="{2ACE95C1-5FF0-4BC1-BE24-4C9395D25E81}" dt="2017-10-19T16:32:25.569" v="1114" actId="20577"/>
          <ac:spMkLst>
            <pc:docMk/>
            <pc:sldMk cId="1603084726" sldId="457"/>
            <ac:spMk id="2" creationId="{671E6251-6CEC-4A93-857A-BE97BA274591}"/>
          </ac:spMkLst>
        </pc:spChg>
        <pc:picChg chg="mod">
          <ac:chgData name="Carlos Patrão" userId="04ebe526bdd79493" providerId="LiveId" clId="{2ACE95C1-5FF0-4BC1-BE24-4C9395D25E81}" dt="2017-10-19T16:31:23.934" v="1039" actId="1076"/>
          <ac:picMkLst>
            <pc:docMk/>
            <pc:sldMk cId="1603084726" sldId="457"/>
            <ac:picMk id="4" creationId="{DF185075-5470-4A19-9BCF-18202439BCEB}"/>
          </ac:picMkLst>
        </pc:picChg>
      </pc:sldChg>
      <pc:sldChg chg="modSp">
        <pc:chgData name="Carlos Patrão" userId="04ebe526bdd79493" providerId="LiveId" clId="{2ACE95C1-5FF0-4BC1-BE24-4C9395D25E81}" dt="2017-10-19T16:33:52.941" v="1207" actId="6549"/>
        <pc:sldMkLst>
          <pc:docMk/>
          <pc:sldMk cId="942956592" sldId="458"/>
        </pc:sldMkLst>
        <pc:spChg chg="mod">
          <ac:chgData name="Carlos Patrão" userId="04ebe526bdd79493" providerId="LiveId" clId="{2ACE95C1-5FF0-4BC1-BE24-4C9395D25E81}" dt="2017-10-19T16:33:52.941" v="1207" actId="6549"/>
          <ac:spMkLst>
            <pc:docMk/>
            <pc:sldMk cId="942956592" sldId="458"/>
            <ac:spMk id="2" creationId="{671E6251-6CEC-4A93-857A-BE97BA274591}"/>
          </ac:spMkLst>
        </pc:spChg>
        <pc:graphicFrameChg chg="mod modGraphic">
          <ac:chgData name="Carlos Patrão" userId="04ebe526bdd79493" providerId="LiveId" clId="{2ACE95C1-5FF0-4BC1-BE24-4C9395D25E81}" dt="2017-10-19T16:33:27.626" v="1196" actId="20577"/>
          <ac:graphicFrameMkLst>
            <pc:docMk/>
            <pc:sldMk cId="942956592" sldId="458"/>
            <ac:graphicFrameMk id="6" creationId="{0EF97507-155A-48C7-8F8A-2DC688FE7022}"/>
          </ac:graphicFrameMkLst>
        </pc:graphicFrameChg>
      </pc:sldChg>
      <pc:sldChg chg="modSp">
        <pc:chgData name="Carlos Patrão" userId="04ebe526bdd79493" providerId="LiveId" clId="{2ACE95C1-5FF0-4BC1-BE24-4C9395D25E81}" dt="2017-10-20T17:07:59.999" v="1311" actId="20577"/>
        <pc:sldMkLst>
          <pc:docMk/>
          <pc:sldMk cId="298332982" sldId="459"/>
        </pc:sldMkLst>
        <pc:spChg chg="mod">
          <ac:chgData name="Carlos Patrão" userId="04ebe526bdd79493" providerId="LiveId" clId="{2ACE95C1-5FF0-4BC1-BE24-4C9395D25E81}" dt="2017-10-20T17:07:59.999" v="1311" actId="20577"/>
          <ac:spMkLst>
            <pc:docMk/>
            <pc:sldMk cId="298332982" sldId="459"/>
            <ac:spMk id="2" creationId="{671E6251-6CEC-4A93-857A-BE97BA274591}"/>
          </ac:spMkLst>
        </pc:spChg>
      </pc:sldChg>
      <pc:sldChg chg="modSp">
        <pc:chgData name="Carlos Patrão" userId="04ebe526bdd79493" providerId="LiveId" clId="{2ACE95C1-5FF0-4BC1-BE24-4C9395D25E81}" dt="2017-10-18T16:04:05.056" v="79" actId="20577"/>
        <pc:sldMkLst>
          <pc:docMk/>
          <pc:sldMk cId="27745130" sldId="467"/>
        </pc:sldMkLst>
        <pc:spChg chg="mod">
          <ac:chgData name="Carlos Patrão" userId="04ebe526bdd79493" providerId="LiveId" clId="{2ACE95C1-5FF0-4BC1-BE24-4C9395D25E81}" dt="2017-10-18T16:04:05.056" v="79" actId="20577"/>
          <ac:spMkLst>
            <pc:docMk/>
            <pc:sldMk cId="27745130" sldId="467"/>
            <ac:spMk id="3" creationId="{2270156A-A778-417F-B8D5-138DF2B92556}"/>
          </ac:spMkLst>
        </pc:spChg>
      </pc:sldChg>
      <pc:sldChg chg="modSp">
        <pc:chgData name="Carlos Patrão" userId="04ebe526bdd79493" providerId="LiveId" clId="{2ACE95C1-5FF0-4BC1-BE24-4C9395D25E81}" dt="2017-10-20T17:08:41.718" v="1357" actId="1076"/>
        <pc:sldMkLst>
          <pc:docMk/>
          <pc:sldMk cId="3870731002" sldId="468"/>
        </pc:sldMkLst>
        <pc:spChg chg="mod">
          <ac:chgData name="Carlos Patrão" userId="04ebe526bdd79493" providerId="LiveId" clId="{2ACE95C1-5FF0-4BC1-BE24-4C9395D25E81}" dt="2017-10-20T17:08:41.718" v="1357" actId="1076"/>
          <ac:spMkLst>
            <pc:docMk/>
            <pc:sldMk cId="3870731002" sldId="468"/>
            <ac:spMk id="192" creationId="{4F72E6B5-0195-4904-9CE2-8F72B2A15A8E}"/>
          </ac:spMkLst>
        </pc:spChg>
        <pc:grpChg chg="mod">
          <ac:chgData name="Carlos Patrão" userId="04ebe526bdd79493" providerId="LiveId" clId="{2ACE95C1-5FF0-4BC1-BE24-4C9395D25E81}" dt="2017-10-20T17:08:41.718" v="1357" actId="1076"/>
          <ac:grpSpMkLst>
            <pc:docMk/>
            <pc:sldMk cId="3870731002" sldId="468"/>
            <ac:grpSpMk id="187" creationId="{443580B9-FE5B-42CB-881C-31FBA53CC578}"/>
          </ac:grpSpMkLst>
        </pc:gr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77AEF5-6E75-441F-A05B-709AA6AE4DA1}" type="datetimeFigureOut">
              <a:rPr lang="de-DE" smtClean="0"/>
              <a:t>28.11.2017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AD7BD-4AAB-4403-961C-FC6CB7614E2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8576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06015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10729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3557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The advantage over an simple time switch is that it adjusts the control of the lighting network to the time of the year, without using any sensor or ICT system.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2801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7982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7128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8696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Image</a:t>
            </a:r>
            <a:r>
              <a:rPr lang="pt-PT" dirty="0"/>
              <a:t> </a:t>
            </a:r>
            <a:r>
              <a:rPr lang="pt-PT" dirty="0" err="1"/>
              <a:t>from</a:t>
            </a:r>
            <a:r>
              <a:rPr lang="pt-PT" dirty="0"/>
              <a:t>: http://www.monitormymeter.com/lighting-automation.html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7372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Baenziger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Thomas.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Management of public lighting.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Nice, France : 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s.n.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Maio, 2002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41533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4431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776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0010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200" y="3680268"/>
            <a:ext cx="8001000" cy="10200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cxnSp>
        <p:nvCxnSpPr>
          <p:cNvPr id="5" name="Gerade Verbindung 4"/>
          <p:cNvCxnSpPr/>
          <p:nvPr userDrawn="1"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571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26" name="Picture 2" descr="C:\Users\boris\Desktop\EU-Funde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28" y="6312873"/>
            <a:ext cx="950120" cy="3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 12"/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74756"/>
            <a:ext cx="1108856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91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056761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569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67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985992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6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637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29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8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00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491450"/>
            <a:ext cx="8229600" cy="4634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6" name="Gerade Verbindung 5"/>
          <p:cNvCxnSpPr/>
          <p:nvPr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rgbClr val="FDEA29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87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2" r:id="rId4"/>
    <p:sldLayoutId id="2147483653" r:id="rId5"/>
    <p:sldLayoutId id="2147483654" r:id="rId6"/>
    <p:sldLayoutId id="2147483655" r:id="rId7"/>
    <p:sldLayoutId id="2147483657" r:id="rId8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58000" indent="-2700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00" indent="-1944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30000" indent="-2304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987200" indent="-1944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5.sv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pn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pfonseca@isr.uc.pt" TargetMode="External"/><Relationship Id="rId2" Type="http://schemas.openxmlformats.org/officeDocument/2006/relationships/hyperlink" Target="mailto:adealmeida@isr.uc.pt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carlospatrao@isr.uc.pt" TargetMode="External"/><Relationship Id="rId4" Type="http://schemas.openxmlformats.org/officeDocument/2006/relationships/hyperlink" Target="mailto:joaofong@isr.uc.pt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457200" y="3502617"/>
            <a:ext cx="8001000" cy="1591625"/>
          </a:xfrm>
        </p:spPr>
        <p:txBody>
          <a:bodyPr>
            <a:normAutofit/>
          </a:bodyPr>
          <a:lstStyle/>
          <a:p>
            <a:pPr lvl="0" algn="ctr"/>
            <a:r>
              <a:rPr lang="pt-PT" sz="2800" b="1" dirty="0">
                <a:latin typeface="+mj-lt"/>
              </a:rPr>
              <a:t>Iluminação</a:t>
            </a:r>
            <a:r>
              <a:rPr lang="en-US" sz="2800" b="1" dirty="0">
                <a:latin typeface="+mj-lt"/>
              </a:rPr>
              <a:t> Exterior</a:t>
            </a:r>
          </a:p>
          <a:p>
            <a:pPr lvl="0" algn="ctr"/>
            <a:r>
              <a:rPr lang="de-DE" dirty="0">
                <a:latin typeface="+mj-lt"/>
              </a:rPr>
              <a:t>Modulo 4</a:t>
            </a:r>
          </a:p>
          <a:p>
            <a:pPr lvl="0" algn="ctr"/>
            <a:r>
              <a:rPr lang="en-US" dirty="0" err="1">
                <a:latin typeface="+mj-lt"/>
              </a:rPr>
              <a:t>Controlo</a:t>
            </a:r>
            <a:r>
              <a:rPr lang="en-US" dirty="0">
                <a:latin typeface="+mj-lt"/>
              </a:rPr>
              <a:t> de </a:t>
            </a:r>
            <a:r>
              <a:rPr lang="en-US" dirty="0" err="1">
                <a:latin typeface="+mj-lt"/>
              </a:rPr>
              <a:t>Iluminação</a:t>
            </a:r>
            <a:r>
              <a:rPr lang="en-US" dirty="0">
                <a:latin typeface="+mj-lt"/>
              </a:rPr>
              <a:t> (Exterior)</a:t>
            </a:r>
            <a:endParaRPr lang="de-DE" dirty="0">
              <a:latin typeface="+mj-lt"/>
            </a:endParaRPr>
          </a:p>
        </p:txBody>
      </p:sp>
      <p:sp>
        <p:nvSpPr>
          <p:cNvPr id="7" name="Untertitel 2"/>
          <p:cNvSpPr txBox="1">
            <a:spLocks/>
          </p:cNvSpPr>
          <p:nvPr/>
        </p:nvSpPr>
        <p:spPr>
          <a:xfrm>
            <a:off x="457200" y="5319224"/>
            <a:ext cx="8001000" cy="1057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400" dirty="0">
                <a:solidFill>
                  <a:srgbClr val="595959"/>
                </a:solidFill>
              </a:rPr>
              <a:t>ISR-Universidade de Coimbra</a:t>
            </a:r>
          </a:p>
          <a:p>
            <a:pPr algn="r"/>
            <a:r>
              <a:rPr lang="de-DE" sz="1400" dirty="0">
                <a:solidFill>
                  <a:srgbClr val="595959"/>
                </a:solidFill>
              </a:rPr>
              <a:t>Coimbra, Novembro 2017</a:t>
            </a:r>
          </a:p>
          <a:p>
            <a:endParaRPr lang="de-DE" sz="1400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boris\Desktop\premiumlightpro_logo_rgb_b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9" y="1247228"/>
            <a:ext cx="5095875" cy="19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547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491450"/>
            <a:ext cx="4962524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Em vez de relógios astronómicos, podem ser usados sensores crepusculares para detetar a luz ambiente e ajustar a iluminação artificial se os níveis de luz ambiente caírem ou aumentando para além de certos valores limiar</a:t>
            </a:r>
            <a:r>
              <a:rPr lang="en-GB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Estes sensores reagem à mudança de brilho ligando ou desligando os sistemas de iluminação de acordo com um conjunto de níveis, permitindo o funcionamento eficiente dos circuitos</a:t>
            </a:r>
            <a:r>
              <a:rPr lang="en-US" dirty="0"/>
              <a:t>.</a:t>
            </a:r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Controlo</a:t>
            </a:r>
            <a:r>
              <a:rPr lang="en-GB" dirty="0"/>
              <a:t> ON/OFF</a:t>
            </a:r>
            <a:br>
              <a:rPr lang="en-GB" dirty="0"/>
            </a:br>
            <a:r>
              <a:rPr lang="en-US" dirty="0" err="1"/>
              <a:t>Sensores</a:t>
            </a:r>
            <a:r>
              <a:rPr lang="en-US" dirty="0"/>
              <a:t> </a:t>
            </a:r>
            <a:r>
              <a:rPr lang="en-US" dirty="0" err="1"/>
              <a:t>crepusculares</a:t>
            </a:r>
            <a:endParaRPr lang="en-US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B9B0119-0901-4261-AB2D-B899C04DCF4A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7850" y="1929600"/>
            <a:ext cx="3238177" cy="348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234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 sensor pode ser colocado centralmente, enviando um sinal para um conjunto de luminárias, ou pode ser pré-instalado em cada luminária individual, controlando-os separadamente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 sistema centralizado é mais barato, mas por vezes poderá não refletir todas as condições da luminária (como, áreas sombreadas ou áreas com diferentes condições climáticas)</a:t>
            </a:r>
            <a:r>
              <a:rPr lang="en-GB" dirty="0"/>
              <a:t>;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 solução individual é mais cara e também requer maior manutenção, uma vez que uma das desvantagens deste sistema é que o sensor de luz requer uma limpeza regular para garantir bom funcionamento</a:t>
            </a:r>
            <a:r>
              <a:rPr lang="en-GB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Tx/>
              <a:buChar char="-"/>
            </a:pPr>
            <a:endParaRPr lang="en-US" dirty="0"/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Controlo</a:t>
            </a:r>
            <a:r>
              <a:rPr lang="en-GB" dirty="0"/>
              <a:t> ON/OFF</a:t>
            </a:r>
            <a:br>
              <a:rPr lang="en-GB" dirty="0"/>
            </a:br>
            <a:r>
              <a:rPr lang="en-US" dirty="0" err="1"/>
              <a:t>Sensores</a:t>
            </a:r>
            <a:r>
              <a:rPr lang="en-US" dirty="0"/>
              <a:t> </a:t>
            </a:r>
            <a:r>
              <a:rPr lang="en-US" dirty="0" err="1"/>
              <a:t>crepusculares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804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As Normas Internacionais para a iluminação rodoviária (CIE115-2010) e a Norma Europeia (EN13201) permitem uma redução da luminosidade das estradas durante as horas de menor tráfego rodoviário, desde que a uniformidade de iluminação seja mantida</a:t>
            </a:r>
            <a:r>
              <a:rPr lang="en-US" dirty="0"/>
              <a:t>.</a:t>
            </a:r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Dimming</a:t>
            </a:r>
            <a:endParaRPr lang="en-US" dirty="0"/>
          </a:p>
        </p:txBody>
      </p:sp>
      <p:pic>
        <p:nvPicPr>
          <p:cNvPr id="1026" name="Picture 2" descr="Dimming">
            <a:extLst>
              <a:ext uri="{FF2B5EF4-FFF2-40B4-BE49-F238E27FC236}">
                <a16:creationId xmlns:a16="http://schemas.microsoft.com/office/drawing/2014/main" id="{B7460EE7-2C15-40AA-81D5-8DF2021DD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13" y="2817035"/>
            <a:ext cx="7670962" cy="341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0516EAF2-D6D1-4E67-800D-EF502316363A}"/>
              </a:ext>
            </a:extLst>
          </p:cNvPr>
          <p:cNvSpPr/>
          <p:nvPr/>
        </p:nvSpPr>
        <p:spPr>
          <a:xfrm>
            <a:off x="2943225" y="6213634"/>
            <a:ext cx="55816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Fonte: </a:t>
            </a:r>
            <a:r>
              <a:rPr lang="en-GB" sz="12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Baenziger</a:t>
            </a:r>
            <a:r>
              <a:rPr lang="en-GB" sz="12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Thomas D., “</a:t>
            </a:r>
            <a:r>
              <a:rPr lang="en-GB" sz="1200" i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Management of public lighting</a:t>
            </a:r>
            <a:r>
              <a:rPr lang="en-GB" sz="12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”; Right Light 5</a:t>
            </a:r>
            <a:endParaRPr lang="pt-PT" sz="1200" dirty="0"/>
          </a:p>
        </p:txBody>
      </p:sp>
    </p:spTree>
    <p:extLst>
      <p:ext uri="{BB962C8B-B14F-4D97-AF65-F5344CB8AC3E}">
        <p14:creationId xmlns:p14="http://schemas.microsoft.com/office/powerpoint/2010/main" val="1612626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Os sistemas de regulação do fluxo (</a:t>
            </a:r>
            <a:r>
              <a:rPr lang="pt-PT" dirty="0" err="1"/>
              <a:t>dimming</a:t>
            </a:r>
            <a:r>
              <a:rPr lang="pt-PT" dirty="0"/>
              <a:t>) permitem a regulação da intensidade luminosa em períodos de menor atividade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Nos períodos noturnos de menor tráfego e em que não exista risco de perda de segurança, poderá diminuir o nível de luminosidade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Esses sistemas permitem diminuir o nível de luminosidade, não limitando o alcance dos dispositivos luminosos e garantindo a sensação adequada de segurança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Nas áreas onde estatisticamente há frequentemente acidentes rodoviários ou altas taxas de criminalidade, o </a:t>
            </a:r>
            <a:r>
              <a:rPr lang="pt-PT" dirty="0" err="1"/>
              <a:t>dimming</a:t>
            </a:r>
            <a:r>
              <a:rPr lang="pt-PT" dirty="0"/>
              <a:t> não é recomendado</a:t>
            </a:r>
            <a:r>
              <a:rPr lang="en-US" dirty="0"/>
              <a:t>.</a:t>
            </a:r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Dimming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7647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 </a:t>
            </a:r>
            <a:r>
              <a:rPr lang="pt-PT" dirty="0" err="1"/>
              <a:t>dimming</a:t>
            </a:r>
            <a:r>
              <a:rPr lang="pt-PT" dirty="0"/>
              <a:t> pode ser combinado com relógios astronómicos, sensores crepusculares e sistemas de </a:t>
            </a:r>
            <a:r>
              <a:rPr lang="pt-PT" dirty="0" err="1"/>
              <a:t>detecção</a:t>
            </a:r>
            <a:r>
              <a:rPr lang="pt-PT" dirty="0"/>
              <a:t> de tráfego</a:t>
            </a:r>
            <a:r>
              <a:rPr lang="en-GB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As transições entre as várias condições de operação devem ser lentas para que a mudança no nível de iluminação se torne </a:t>
            </a:r>
            <a:r>
              <a:rPr lang="pt-PT" dirty="0" err="1"/>
              <a:t>imperceptível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Existem no mercado </a:t>
            </a:r>
            <a:r>
              <a:rPr lang="pt-PT" dirty="0" err="1"/>
              <a:t>LEDs</a:t>
            </a:r>
            <a:r>
              <a:rPr lang="pt-PT" dirty="0"/>
              <a:t> adequados para </a:t>
            </a:r>
            <a:r>
              <a:rPr lang="pt-PT" dirty="0" err="1"/>
              <a:t>dimming</a:t>
            </a:r>
            <a:r>
              <a:rPr lang="pt-PT" dirty="0"/>
              <a:t> (sem redução significativa da vida útil)</a:t>
            </a:r>
            <a:r>
              <a:rPr lang="en-GB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Deve-se ter especial cuidado com outros tipos de lâmpadas. Por exemplo, o sódio de baixa pressão pode produzir mudanças de cor drásticas e outras tecnologias são limitadas no valor da tensão mínima</a:t>
            </a:r>
            <a:r>
              <a:rPr lang="en-GB" dirty="0"/>
              <a:t>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Dimming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616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Os reguladores de fluxo têm uma função de estabilização de tensão, o que ajuda a aumentar a vida útil de algumas lâmpadas (reduzindo assim os custos de manutenção)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Existem dois tipos de sistemas centralizados de regulação do fluxo para circuitos de iluminação pública</a:t>
            </a:r>
            <a:r>
              <a:rPr lang="en-US" dirty="0"/>
              <a:t>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en-US" dirty="0" err="1"/>
              <a:t>Electrónico</a:t>
            </a:r>
            <a:r>
              <a:rPr lang="en-US" dirty="0"/>
              <a:t> =&gt; </a:t>
            </a:r>
            <a:r>
              <a:rPr lang="en-US" dirty="0" err="1"/>
              <a:t>usam</a:t>
            </a:r>
            <a:r>
              <a:rPr lang="en-US" dirty="0"/>
              <a:t> electronica de </a:t>
            </a:r>
            <a:r>
              <a:rPr lang="en-US" dirty="0" err="1"/>
              <a:t>potência</a:t>
            </a:r>
            <a:r>
              <a:rPr lang="en-US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err="1"/>
              <a:t>Auto-transformadores</a:t>
            </a:r>
            <a:r>
              <a:rPr lang="pt-PT" dirty="0"/>
              <a:t> =&gt; usando </a:t>
            </a:r>
            <a:r>
              <a:rPr lang="pt-PT" dirty="0" err="1"/>
              <a:t>auto-transformadores</a:t>
            </a:r>
            <a:r>
              <a:rPr lang="pt-PT" dirty="0"/>
              <a:t> cujo controlo dos diferentes níveis de tensão é realizado por </a:t>
            </a:r>
            <a:r>
              <a:rPr lang="en-US" dirty="0"/>
              <a:t>:</a:t>
            </a:r>
          </a:p>
          <a:p>
            <a:pPr marL="1415700" lvl="2" indent="-342900">
              <a:buFont typeface="Arial" panose="020B0604020202020204" pitchFamily="34" charset="0"/>
              <a:buChar char="•"/>
            </a:pPr>
            <a:r>
              <a:rPr lang="pt-PT" dirty="0"/>
              <a:t>Relés eletromecânicos/ </a:t>
            </a:r>
            <a:r>
              <a:rPr lang="pt-PT" dirty="0" err="1"/>
              <a:t>contatores</a:t>
            </a:r>
            <a:r>
              <a:rPr lang="pt-PT" dirty="0"/>
              <a:t>;</a:t>
            </a:r>
          </a:p>
          <a:p>
            <a:pPr marL="1415700" lvl="2" indent="-342900">
              <a:buFont typeface="Arial" panose="020B0604020202020204" pitchFamily="34" charset="0"/>
              <a:buChar char="•"/>
            </a:pPr>
            <a:r>
              <a:rPr lang="en-US" dirty="0" err="1"/>
              <a:t>Electronico</a:t>
            </a:r>
            <a:r>
              <a:rPr lang="en-US" dirty="0"/>
              <a:t> (</a:t>
            </a:r>
            <a:r>
              <a:rPr lang="en-US" dirty="0" err="1"/>
              <a:t>triacs</a:t>
            </a:r>
            <a:r>
              <a:rPr lang="en-US"/>
              <a:t>, thyristors</a:t>
            </a:r>
            <a:r>
              <a:rPr lang="en-US" dirty="0"/>
              <a:t>);</a:t>
            </a:r>
          </a:p>
          <a:p>
            <a:pPr marL="1415700" lvl="2" indent="-342900">
              <a:buFont typeface="Arial" panose="020B0604020202020204" pitchFamily="34" charset="0"/>
              <a:buChar char="•"/>
            </a:pPr>
            <a:r>
              <a:rPr lang="pt-PT" dirty="0" err="1"/>
              <a:t>Auto-transformers</a:t>
            </a:r>
            <a:r>
              <a:rPr lang="pt-PT" dirty="0"/>
              <a:t> motorizado.</a:t>
            </a:r>
          </a:p>
          <a:p>
            <a:pPr marL="1415700" lvl="2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Poupanças</a:t>
            </a:r>
            <a:r>
              <a:rPr lang="en-US" dirty="0"/>
              <a:t> </a:t>
            </a:r>
            <a:r>
              <a:rPr lang="en-US" dirty="0" err="1"/>
              <a:t>pode</a:t>
            </a:r>
            <a:r>
              <a:rPr lang="en-US" dirty="0"/>
              <a:t> </a:t>
            </a:r>
            <a:r>
              <a:rPr lang="en-US" dirty="0" err="1"/>
              <a:t>ir</a:t>
            </a:r>
            <a:r>
              <a:rPr lang="en-US" dirty="0"/>
              <a:t> de 25 a 50%.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Dimming</a:t>
            </a:r>
            <a:endParaRPr lang="en-US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DF185075-5470-4A19-9BCF-18202439BCEB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7975" y="4299584"/>
            <a:ext cx="2305050" cy="2057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30847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49"/>
            <a:ext cx="8438827" cy="97552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Poupanças típicas e tensão mínima possível para cada tecnologia de lâmpada</a:t>
            </a:r>
            <a:r>
              <a:rPr lang="en-GB" dirty="0"/>
              <a:t>: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Dimming with voltage control</a:t>
            </a:r>
            <a:endParaRPr lang="en-US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0EF97507-155A-48C7-8F8A-2DC688FE70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410140"/>
              </p:ext>
            </p:extLst>
          </p:nvPr>
        </p:nvGraphicFramePr>
        <p:xfrm>
          <a:off x="457200" y="2533649"/>
          <a:ext cx="8229597" cy="282122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43199">
                  <a:extLst>
                    <a:ext uri="{9D8B030D-6E8A-4147-A177-3AD203B41FA5}">
                      <a16:colId xmlns:a16="http://schemas.microsoft.com/office/drawing/2014/main" val="1484741723"/>
                    </a:ext>
                  </a:extLst>
                </a:gridCol>
                <a:gridCol w="2743199">
                  <a:extLst>
                    <a:ext uri="{9D8B030D-6E8A-4147-A177-3AD203B41FA5}">
                      <a16:colId xmlns:a16="http://schemas.microsoft.com/office/drawing/2014/main" val="473165797"/>
                    </a:ext>
                  </a:extLst>
                </a:gridCol>
                <a:gridCol w="2743199">
                  <a:extLst>
                    <a:ext uri="{9D8B030D-6E8A-4147-A177-3AD203B41FA5}">
                      <a16:colId xmlns:a16="http://schemas.microsoft.com/office/drawing/2014/main" val="3480907910"/>
                    </a:ext>
                  </a:extLst>
                </a:gridCol>
              </a:tblGrid>
              <a:tr h="395743">
                <a:tc>
                  <a:txBody>
                    <a:bodyPr/>
                    <a:lstStyle/>
                    <a:p>
                      <a:pPr algn="ctr"/>
                      <a:r>
                        <a:rPr lang="pt-PT" noProof="0" dirty="0"/>
                        <a:t>Lâmpada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err="1"/>
                        <a:t>Tensão</a:t>
                      </a:r>
                      <a:r>
                        <a:rPr lang="en-US" noProof="0" dirty="0"/>
                        <a:t> minima(V)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err="1"/>
                        <a:t>Poupança</a:t>
                      </a:r>
                      <a:r>
                        <a:rPr lang="en-US" noProof="0" dirty="0"/>
                        <a:t> 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0783816"/>
                  </a:ext>
                </a:extLst>
              </a:tr>
              <a:tr h="395743">
                <a:tc>
                  <a:txBody>
                    <a:bodyPr/>
                    <a:lstStyle/>
                    <a:p>
                      <a:pPr algn="ctr"/>
                      <a:r>
                        <a:rPr lang="pt-PT" noProof="0" dirty="0"/>
                        <a:t>Mercúrio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26-30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4506670"/>
                  </a:ext>
                </a:extLst>
              </a:tr>
              <a:tr h="446765"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err="1"/>
                        <a:t>Sódio</a:t>
                      </a:r>
                      <a:r>
                        <a:rPr lang="en-US" noProof="0" dirty="0"/>
                        <a:t> de </a:t>
                      </a:r>
                      <a:r>
                        <a:rPr lang="en-US" noProof="0" dirty="0" err="1"/>
                        <a:t>alta</a:t>
                      </a:r>
                      <a:r>
                        <a:rPr lang="en-US" noProof="0" dirty="0"/>
                        <a:t> </a:t>
                      </a:r>
                      <a:r>
                        <a:rPr lang="en-US" noProof="0" dirty="0" err="1"/>
                        <a:t>pressão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183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45-50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813522"/>
                  </a:ext>
                </a:extLst>
              </a:tr>
              <a:tr h="395743"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err="1"/>
                        <a:t>Sódio</a:t>
                      </a:r>
                      <a:r>
                        <a:rPr lang="en-US" noProof="0" dirty="0"/>
                        <a:t> de </a:t>
                      </a:r>
                      <a:r>
                        <a:rPr lang="en-US" noProof="0" dirty="0" err="1"/>
                        <a:t>baixa</a:t>
                      </a:r>
                      <a:r>
                        <a:rPr lang="en-US" noProof="0" dirty="0"/>
                        <a:t> </a:t>
                      </a:r>
                      <a:r>
                        <a:rPr lang="en-US" noProof="0" dirty="0" err="1"/>
                        <a:t>pressão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339067"/>
                  </a:ext>
                </a:extLst>
              </a:tr>
              <a:tr h="395743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Fluorescente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35-45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1213380"/>
                  </a:ext>
                </a:extLst>
              </a:tr>
              <a:tr h="395743"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CFLs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30-45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9863709"/>
                  </a:ext>
                </a:extLst>
              </a:tr>
              <a:tr h="395743"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err="1"/>
                        <a:t>Iodetos</a:t>
                      </a:r>
                      <a:r>
                        <a:rPr lang="en-US" noProof="0" dirty="0"/>
                        <a:t> </a:t>
                      </a:r>
                      <a:r>
                        <a:rPr lang="en-US" noProof="0" dirty="0" err="1"/>
                        <a:t>metálicos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183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029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9565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 maioria dos reguladores de fluxo trabalha com o controle de tensão (redução de tensão). Assim, em circuitos com mais de um tipo de lâmpada e com número diferente de horas de serviço, o resultado da regulação em cada lâmpada pode ser diferente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Para armários que controlam até 50 luminárias, o uso de reguladores de fluxo de luz pode ser economicamente pouco atraente</a:t>
            </a:r>
            <a:r>
              <a:rPr lang="en-US" dirty="0"/>
              <a:t>;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As lâmpadas LED usam novas, mais avançadas e eficientes tecnologias de </a:t>
            </a:r>
            <a:r>
              <a:rPr lang="pt-PT" dirty="0" err="1"/>
              <a:t>dimming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Nem todas as lâmpadas de LED podem ser reguladas. Os circuitos eletrónicos (drivers) devem estar preparados para essa operação. Por vezes os fabricantes, para evitar falhas catastróficas eletrónicas, limitam a regulação dos LED para cerca de 10% do fluxo total</a:t>
            </a:r>
            <a:r>
              <a:rPr lang="en-US" dirty="0"/>
              <a:t>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Dimming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32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044777" cy="98599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PT" sz="2000" dirty="0">
                <a:solidFill>
                  <a:schemeClr val="tx1"/>
                </a:solidFill>
              </a:rPr>
              <a:t>Resultado da avaliação dos perfis de regulação de intensidade</a:t>
            </a:r>
            <a:r>
              <a:rPr lang="pt-PT" dirty="0">
                <a:solidFill>
                  <a:schemeClr val="tx1"/>
                </a:solidFill>
              </a:rPr>
              <a:t/>
            </a:r>
            <a:br>
              <a:rPr lang="pt-PT" dirty="0">
                <a:solidFill>
                  <a:schemeClr val="tx1"/>
                </a:solidFill>
              </a:rPr>
            </a:br>
            <a:r>
              <a:rPr lang="pt-PT" sz="2000" dirty="0">
                <a:solidFill>
                  <a:schemeClr val="tx1"/>
                </a:solidFill>
              </a:rPr>
              <a:t>Évora, Praça do Sertório</a:t>
            </a:r>
            <a:endParaRPr lang="pt-PT" dirty="0">
              <a:solidFill>
                <a:schemeClr val="tx1"/>
              </a:solidFill>
            </a:endParaRPr>
          </a:p>
        </p:txBody>
      </p:sp>
      <p:grpSp>
        <p:nvGrpSpPr>
          <p:cNvPr id="187" name="Group 93">
            <a:extLst>
              <a:ext uri="{FF2B5EF4-FFF2-40B4-BE49-F238E27FC236}">
                <a16:creationId xmlns:a16="http://schemas.microsoft.com/office/drawing/2014/main" id="{443580B9-FE5B-42CB-881C-31FBA53CC57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61915" y="98580"/>
            <a:ext cx="923925" cy="431800"/>
            <a:chOff x="416496" y="2356933"/>
            <a:chExt cx="1802927" cy="984192"/>
          </a:xfrm>
        </p:grpSpPr>
        <p:pic>
          <p:nvPicPr>
            <p:cNvPr id="188" name="Picture 94">
              <a:extLst>
                <a:ext uri="{FF2B5EF4-FFF2-40B4-BE49-F238E27FC236}">
                  <a16:creationId xmlns:a16="http://schemas.microsoft.com/office/drawing/2014/main" id="{D3D3E009-BAE1-4BFD-ADEE-FEA7829DB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3633" y="2426724"/>
              <a:ext cx="542925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9" name="Picture 95">
              <a:extLst>
                <a:ext uri="{FF2B5EF4-FFF2-40B4-BE49-F238E27FC236}">
                  <a16:creationId xmlns:a16="http://schemas.microsoft.com/office/drawing/2014/main" id="{A04877FF-9203-45FF-B155-99FFDC4803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96" y="2356933"/>
              <a:ext cx="523875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0" name="Picture 96">
              <a:extLst>
                <a:ext uri="{FF2B5EF4-FFF2-40B4-BE49-F238E27FC236}">
                  <a16:creationId xmlns:a16="http://schemas.microsoft.com/office/drawing/2014/main" id="{5B61C81B-AE88-475D-AF43-16D5C93E7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936" y="2398150"/>
              <a:ext cx="495300" cy="942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1" name="Picture 97">
              <a:extLst>
                <a:ext uri="{FF2B5EF4-FFF2-40B4-BE49-F238E27FC236}">
                  <a16:creationId xmlns:a16="http://schemas.microsoft.com/office/drawing/2014/main" id="{91753853-2DDB-4C43-9E98-0733BA13B9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6498" y="2453838"/>
              <a:ext cx="542925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2" name="TextBox 90">
            <a:extLst>
              <a:ext uri="{FF2B5EF4-FFF2-40B4-BE49-F238E27FC236}">
                <a16:creationId xmlns:a16="http://schemas.microsoft.com/office/drawing/2014/main" id="{4F72E6B5-0195-4904-9CE2-8F72B2A15A8E}"/>
              </a:ext>
            </a:extLst>
          </p:cNvPr>
          <p:cNvSpPr txBox="1"/>
          <p:nvPr/>
        </p:nvSpPr>
        <p:spPr>
          <a:xfrm>
            <a:off x="7404765" y="552605"/>
            <a:ext cx="1604963" cy="630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90000"/>
              </a:lnSpc>
              <a:tabLst>
                <a:tab pos="454518" algn="l"/>
              </a:tabLst>
              <a:defRPr/>
            </a:pPr>
            <a:r>
              <a:rPr lang="pt-PT" sz="1292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TOTAL:</a:t>
            </a:r>
          </a:p>
          <a:p>
            <a:pPr>
              <a:lnSpc>
                <a:spcPct val="90000"/>
              </a:lnSpc>
              <a:tabLst>
                <a:tab pos="454518" algn="l"/>
              </a:tabLst>
              <a:defRPr/>
            </a:pPr>
            <a:r>
              <a:rPr lang="pt-PT" sz="1292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~650</a:t>
            </a:r>
            <a:r>
              <a:rPr lang="pt-PT" sz="1292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1292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pessoas;</a:t>
            </a:r>
            <a:r>
              <a:rPr lang="pt-PT" sz="1292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90000"/>
              </a:lnSpc>
              <a:tabLst>
                <a:tab pos="454518" algn="l"/>
              </a:tabLst>
              <a:defRPr/>
            </a:pPr>
            <a:r>
              <a:rPr lang="pt-PT" sz="1292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~2.000</a:t>
            </a:r>
            <a:r>
              <a:rPr lang="pt-PT" sz="1292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1292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entrevistas</a:t>
            </a:r>
            <a:endParaRPr lang="pt-PT" sz="1292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3" name="Group 80">
            <a:extLst>
              <a:ext uri="{FF2B5EF4-FFF2-40B4-BE49-F238E27FC236}">
                <a16:creationId xmlns:a16="http://schemas.microsoft.com/office/drawing/2014/main" id="{7D1EA5C3-7A38-4594-B458-C5235CF54688}"/>
              </a:ext>
            </a:extLst>
          </p:cNvPr>
          <p:cNvGrpSpPr>
            <a:grpSpLocks/>
          </p:cNvGrpSpPr>
          <p:nvPr/>
        </p:nvGrpSpPr>
        <p:grpSpPr bwMode="auto">
          <a:xfrm>
            <a:off x="1347788" y="1816100"/>
            <a:ext cx="2990850" cy="930275"/>
            <a:chOff x="2216696" y="1238748"/>
            <a:chExt cx="3745896" cy="1008000"/>
          </a:xfrm>
        </p:grpSpPr>
        <p:sp>
          <p:nvSpPr>
            <p:cNvPr id="194" name="Rectangle 5">
              <a:extLst>
                <a:ext uri="{FF2B5EF4-FFF2-40B4-BE49-F238E27FC236}">
                  <a16:creationId xmlns:a16="http://schemas.microsoft.com/office/drawing/2014/main" id="{EAFDF44B-8622-47DB-ACD4-A5E95834579F}"/>
                </a:ext>
              </a:extLst>
            </p:cNvPr>
            <p:cNvSpPr/>
            <p:nvPr/>
          </p:nvSpPr>
          <p:spPr>
            <a:xfrm>
              <a:off x="2216696" y="1238748"/>
              <a:ext cx="3743907" cy="1008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PT"/>
            </a:p>
          </p:txBody>
        </p:sp>
        <p:sp>
          <p:nvSpPr>
            <p:cNvPr id="195" name="Rectangle 39">
              <a:extLst>
                <a:ext uri="{FF2B5EF4-FFF2-40B4-BE49-F238E27FC236}">
                  <a16:creationId xmlns:a16="http://schemas.microsoft.com/office/drawing/2014/main" id="{7ABBFE8C-7DED-4C4A-A980-AB4367DCE6C2}"/>
                </a:ext>
              </a:extLst>
            </p:cNvPr>
            <p:cNvSpPr/>
            <p:nvPr/>
          </p:nvSpPr>
          <p:spPr>
            <a:xfrm>
              <a:off x="2218684" y="1238748"/>
              <a:ext cx="864897" cy="1008000"/>
            </a:xfrm>
            <a:prstGeom prst="rect">
              <a:avLst/>
            </a:prstGeom>
            <a:solidFill>
              <a:srgbClr val="FF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PT"/>
            </a:p>
          </p:txBody>
        </p:sp>
        <p:sp>
          <p:nvSpPr>
            <p:cNvPr id="196" name="Rectangle 40">
              <a:extLst>
                <a:ext uri="{FF2B5EF4-FFF2-40B4-BE49-F238E27FC236}">
                  <a16:creationId xmlns:a16="http://schemas.microsoft.com/office/drawing/2014/main" id="{42DCCBBB-535A-4C55-9285-EF409F06AC0F}"/>
                </a:ext>
              </a:extLst>
            </p:cNvPr>
            <p:cNvSpPr/>
            <p:nvPr/>
          </p:nvSpPr>
          <p:spPr>
            <a:xfrm>
              <a:off x="2218684" y="1440005"/>
              <a:ext cx="864897" cy="806743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PT"/>
            </a:p>
          </p:txBody>
        </p:sp>
        <p:sp>
          <p:nvSpPr>
            <p:cNvPr id="197" name="Rectangle 41">
              <a:extLst>
                <a:ext uri="{FF2B5EF4-FFF2-40B4-BE49-F238E27FC236}">
                  <a16:creationId xmlns:a16="http://schemas.microsoft.com/office/drawing/2014/main" id="{9183034D-43CD-488D-ABE8-ADAAA530EE50}"/>
                </a:ext>
              </a:extLst>
            </p:cNvPr>
            <p:cNvSpPr/>
            <p:nvPr/>
          </p:nvSpPr>
          <p:spPr>
            <a:xfrm>
              <a:off x="3087557" y="1440005"/>
              <a:ext cx="1151206" cy="806743"/>
            </a:xfrm>
            <a:prstGeom prst="rect">
              <a:avLst/>
            </a:prstGeom>
            <a:solidFill>
              <a:srgbClr val="FF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PT"/>
            </a:p>
          </p:txBody>
        </p:sp>
        <p:sp>
          <p:nvSpPr>
            <p:cNvPr id="198" name="Rectangle 42">
              <a:extLst>
                <a:ext uri="{FF2B5EF4-FFF2-40B4-BE49-F238E27FC236}">
                  <a16:creationId xmlns:a16="http://schemas.microsoft.com/office/drawing/2014/main" id="{810992C9-1A24-4D9E-BB75-7B6494CE58D8}"/>
                </a:ext>
              </a:extLst>
            </p:cNvPr>
            <p:cNvSpPr/>
            <p:nvPr/>
          </p:nvSpPr>
          <p:spPr>
            <a:xfrm>
              <a:off x="3087557" y="1742749"/>
              <a:ext cx="1151206" cy="503999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PT"/>
            </a:p>
          </p:txBody>
        </p:sp>
        <p:sp>
          <p:nvSpPr>
            <p:cNvPr id="199" name="Rectangle 43">
              <a:extLst>
                <a:ext uri="{FF2B5EF4-FFF2-40B4-BE49-F238E27FC236}">
                  <a16:creationId xmlns:a16="http://schemas.microsoft.com/office/drawing/2014/main" id="{4B56C1A1-F98A-48C3-9466-8B10C307202F}"/>
                </a:ext>
              </a:extLst>
            </p:cNvPr>
            <p:cNvSpPr/>
            <p:nvPr/>
          </p:nvSpPr>
          <p:spPr>
            <a:xfrm>
              <a:off x="4234787" y="1641260"/>
              <a:ext cx="1727805" cy="605488"/>
            </a:xfrm>
            <a:prstGeom prst="rect">
              <a:avLst/>
            </a:prstGeom>
            <a:solidFill>
              <a:srgbClr val="FF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PT"/>
            </a:p>
          </p:txBody>
        </p:sp>
        <p:sp>
          <p:nvSpPr>
            <p:cNvPr id="200" name="Rectangle 44">
              <a:extLst>
                <a:ext uri="{FF2B5EF4-FFF2-40B4-BE49-F238E27FC236}">
                  <a16:creationId xmlns:a16="http://schemas.microsoft.com/office/drawing/2014/main" id="{E350D6E0-F974-4A24-9ABB-E98F4D17936E}"/>
                </a:ext>
              </a:extLst>
            </p:cNvPr>
            <p:cNvSpPr/>
            <p:nvPr/>
          </p:nvSpPr>
          <p:spPr>
            <a:xfrm>
              <a:off x="4234787" y="1844236"/>
              <a:ext cx="1727805" cy="402512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PT"/>
            </a:p>
          </p:txBody>
        </p:sp>
        <p:cxnSp>
          <p:nvCxnSpPr>
            <p:cNvPr id="201" name="Straight Connector 36">
              <a:extLst>
                <a:ext uri="{FF2B5EF4-FFF2-40B4-BE49-F238E27FC236}">
                  <a16:creationId xmlns:a16="http://schemas.microsoft.com/office/drawing/2014/main" id="{1CA9AC73-8CEF-45B6-AC8E-FE4BF053D3AA}"/>
                </a:ext>
              </a:extLst>
            </p:cNvPr>
            <p:cNvCxnSpPr/>
            <p:nvPr/>
          </p:nvCxnSpPr>
          <p:spPr>
            <a:xfrm>
              <a:off x="3085568" y="1238748"/>
              <a:ext cx="0" cy="10080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37">
              <a:extLst>
                <a:ext uri="{FF2B5EF4-FFF2-40B4-BE49-F238E27FC236}">
                  <a16:creationId xmlns:a16="http://schemas.microsoft.com/office/drawing/2014/main" id="{778DC594-FA62-493A-9326-9A3E8E508BC5}"/>
                </a:ext>
              </a:extLst>
            </p:cNvPr>
            <p:cNvCxnSpPr/>
            <p:nvPr/>
          </p:nvCxnSpPr>
          <p:spPr>
            <a:xfrm>
              <a:off x="4232799" y="1238748"/>
              <a:ext cx="0" cy="10080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3" name="Group 14">
            <a:extLst>
              <a:ext uri="{FF2B5EF4-FFF2-40B4-BE49-F238E27FC236}">
                <a16:creationId xmlns:a16="http://schemas.microsoft.com/office/drawing/2014/main" id="{4739FBEA-B984-4288-B8B5-BFCEF3423E74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1771650"/>
            <a:ext cx="3976687" cy="1100138"/>
            <a:chOff x="507610" y="1634117"/>
            <a:chExt cx="4307534" cy="1190563"/>
          </a:xfrm>
        </p:grpSpPr>
        <p:sp>
          <p:nvSpPr>
            <p:cNvPr id="204" name="TextBox 199">
              <a:extLst>
                <a:ext uri="{FF2B5EF4-FFF2-40B4-BE49-F238E27FC236}">
                  <a16:creationId xmlns:a16="http://schemas.microsoft.com/office/drawing/2014/main" id="{DD069668-098C-4B13-B3E6-C1DEDAD2ED1D}"/>
                </a:ext>
              </a:extLst>
            </p:cNvPr>
            <p:cNvSpPr txBox="1"/>
            <p:nvPr/>
          </p:nvSpPr>
          <p:spPr>
            <a:xfrm>
              <a:off x="1365677" y="2632266"/>
              <a:ext cx="711904" cy="1924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Por-do-sol +0:15</a:t>
              </a:r>
            </a:p>
          </p:txBody>
        </p:sp>
        <p:sp>
          <p:nvSpPr>
            <p:cNvPr id="205" name="TextBox 200">
              <a:extLst>
                <a:ext uri="{FF2B5EF4-FFF2-40B4-BE49-F238E27FC236}">
                  <a16:creationId xmlns:a16="http://schemas.microsoft.com/office/drawing/2014/main" id="{89F0C5BA-ABF3-4D5B-A9BE-65F6F2A58CDC}"/>
                </a:ext>
              </a:extLst>
            </p:cNvPr>
            <p:cNvSpPr txBox="1"/>
            <p:nvPr/>
          </p:nvSpPr>
          <p:spPr>
            <a:xfrm>
              <a:off x="4008664" y="2632266"/>
              <a:ext cx="806480" cy="1924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Nascer-do-sol -0:15</a:t>
              </a:r>
            </a:p>
          </p:txBody>
        </p:sp>
        <p:sp>
          <p:nvSpPr>
            <p:cNvPr id="206" name="TextBox 201">
              <a:extLst>
                <a:ext uri="{FF2B5EF4-FFF2-40B4-BE49-F238E27FC236}">
                  <a16:creationId xmlns:a16="http://schemas.microsoft.com/office/drawing/2014/main" id="{000701C1-9347-41DD-8983-197177D816E0}"/>
                </a:ext>
              </a:extLst>
            </p:cNvPr>
            <p:cNvSpPr txBox="1"/>
            <p:nvPr/>
          </p:nvSpPr>
          <p:spPr>
            <a:xfrm>
              <a:off x="3030225" y="2632266"/>
              <a:ext cx="335318" cy="1924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2:00</a:t>
              </a:r>
            </a:p>
          </p:txBody>
        </p:sp>
        <p:sp>
          <p:nvSpPr>
            <p:cNvPr id="207" name="TextBox 202">
              <a:extLst>
                <a:ext uri="{FF2B5EF4-FFF2-40B4-BE49-F238E27FC236}">
                  <a16:creationId xmlns:a16="http://schemas.microsoft.com/office/drawing/2014/main" id="{ED9FB5D7-1076-466A-9C9B-678114CD56D5}"/>
                </a:ext>
              </a:extLst>
            </p:cNvPr>
            <p:cNvSpPr txBox="1"/>
            <p:nvPr/>
          </p:nvSpPr>
          <p:spPr>
            <a:xfrm>
              <a:off x="2024275" y="2632266"/>
              <a:ext cx="373147" cy="1924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22:00</a:t>
              </a:r>
            </a:p>
          </p:txBody>
        </p:sp>
        <p:sp>
          <p:nvSpPr>
            <p:cNvPr id="208" name="TextBox 108">
              <a:extLst>
                <a:ext uri="{FF2B5EF4-FFF2-40B4-BE49-F238E27FC236}">
                  <a16:creationId xmlns:a16="http://schemas.microsoft.com/office/drawing/2014/main" id="{8BB8FAE2-2376-46B4-89E0-5CFD54C0E337}"/>
                </a:ext>
              </a:extLst>
            </p:cNvPr>
            <p:cNvSpPr txBox="1"/>
            <p:nvPr/>
          </p:nvSpPr>
          <p:spPr>
            <a:xfrm>
              <a:off x="1107741" y="1634117"/>
              <a:ext cx="429894" cy="2233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738" dirty="0"/>
                <a:t>100%</a:t>
              </a:r>
            </a:p>
          </p:txBody>
        </p:sp>
        <p:sp>
          <p:nvSpPr>
            <p:cNvPr id="209" name="TextBox 112">
              <a:extLst>
                <a:ext uri="{FF2B5EF4-FFF2-40B4-BE49-F238E27FC236}">
                  <a16:creationId xmlns:a16="http://schemas.microsoft.com/office/drawing/2014/main" id="{956EF475-52F5-45B9-AF4F-E2907661F565}"/>
                </a:ext>
              </a:extLst>
            </p:cNvPr>
            <p:cNvSpPr txBox="1"/>
            <p:nvPr/>
          </p:nvSpPr>
          <p:spPr>
            <a:xfrm>
              <a:off x="1243588" y="2524032"/>
              <a:ext cx="294047" cy="1924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554" dirty="0"/>
                <a:t>0%</a:t>
              </a:r>
            </a:p>
          </p:txBody>
        </p:sp>
        <p:sp>
          <p:nvSpPr>
            <p:cNvPr id="210" name="TextBox 163">
              <a:extLst>
                <a:ext uri="{FF2B5EF4-FFF2-40B4-BE49-F238E27FC236}">
                  <a16:creationId xmlns:a16="http://schemas.microsoft.com/office/drawing/2014/main" id="{7847FC67-9FD3-4DD5-9354-DBA9FA35C57E}"/>
                </a:ext>
              </a:extLst>
            </p:cNvPr>
            <p:cNvSpPr txBox="1"/>
            <p:nvPr/>
          </p:nvSpPr>
          <p:spPr>
            <a:xfrm>
              <a:off x="1551391" y="1634117"/>
              <a:ext cx="486640" cy="2542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100%</a:t>
              </a:r>
            </a:p>
          </p:txBody>
        </p:sp>
        <p:sp>
          <p:nvSpPr>
            <p:cNvPr id="211" name="TextBox 164">
              <a:extLst>
                <a:ext uri="{FF2B5EF4-FFF2-40B4-BE49-F238E27FC236}">
                  <a16:creationId xmlns:a16="http://schemas.microsoft.com/office/drawing/2014/main" id="{220E331E-5C07-4D0A-B7C4-B79A0B26E9A0}"/>
                </a:ext>
              </a:extLst>
            </p:cNvPr>
            <p:cNvSpPr txBox="1"/>
            <p:nvPr/>
          </p:nvSpPr>
          <p:spPr>
            <a:xfrm>
              <a:off x="1615016" y="1836839"/>
              <a:ext cx="423015" cy="2542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80%</a:t>
              </a:r>
            </a:p>
          </p:txBody>
        </p:sp>
        <p:sp>
          <p:nvSpPr>
            <p:cNvPr id="212" name="TextBox 168">
              <a:extLst>
                <a:ext uri="{FF2B5EF4-FFF2-40B4-BE49-F238E27FC236}">
                  <a16:creationId xmlns:a16="http://schemas.microsoft.com/office/drawing/2014/main" id="{E2F6B376-2F4E-4D09-881F-7998F80CA79F}"/>
                </a:ext>
              </a:extLst>
            </p:cNvPr>
            <p:cNvSpPr txBox="1"/>
            <p:nvPr/>
          </p:nvSpPr>
          <p:spPr>
            <a:xfrm>
              <a:off x="2517792" y="1836839"/>
              <a:ext cx="423015" cy="2542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80%</a:t>
              </a:r>
            </a:p>
          </p:txBody>
        </p:sp>
        <p:sp>
          <p:nvSpPr>
            <p:cNvPr id="213" name="TextBox 169">
              <a:extLst>
                <a:ext uri="{FF2B5EF4-FFF2-40B4-BE49-F238E27FC236}">
                  <a16:creationId xmlns:a16="http://schemas.microsoft.com/office/drawing/2014/main" id="{A341945C-8BB9-49D0-B3DF-862898C6F21E}"/>
                </a:ext>
              </a:extLst>
            </p:cNvPr>
            <p:cNvSpPr txBox="1"/>
            <p:nvPr/>
          </p:nvSpPr>
          <p:spPr>
            <a:xfrm>
              <a:off x="2517792" y="2146076"/>
              <a:ext cx="423015" cy="2542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214" name="TextBox 170">
              <a:extLst>
                <a:ext uri="{FF2B5EF4-FFF2-40B4-BE49-F238E27FC236}">
                  <a16:creationId xmlns:a16="http://schemas.microsoft.com/office/drawing/2014/main" id="{F13C676F-9161-4FC3-A5F6-6B4185EAC46C}"/>
                </a:ext>
              </a:extLst>
            </p:cNvPr>
            <p:cNvSpPr txBox="1"/>
            <p:nvPr/>
          </p:nvSpPr>
          <p:spPr>
            <a:xfrm>
              <a:off x="3779960" y="2029253"/>
              <a:ext cx="421296" cy="2542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60%</a:t>
              </a:r>
            </a:p>
          </p:txBody>
        </p:sp>
        <p:sp>
          <p:nvSpPr>
            <p:cNvPr id="215" name="TextBox 171">
              <a:extLst>
                <a:ext uri="{FF2B5EF4-FFF2-40B4-BE49-F238E27FC236}">
                  <a16:creationId xmlns:a16="http://schemas.microsoft.com/office/drawing/2014/main" id="{A01311CD-F1E6-4C62-B442-F55CF48EE993}"/>
                </a:ext>
              </a:extLst>
            </p:cNvPr>
            <p:cNvSpPr txBox="1"/>
            <p:nvPr/>
          </p:nvSpPr>
          <p:spPr>
            <a:xfrm>
              <a:off x="3779960" y="2231975"/>
              <a:ext cx="421296" cy="2525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40%</a:t>
              </a:r>
            </a:p>
          </p:txBody>
        </p:sp>
        <p:sp>
          <p:nvSpPr>
            <p:cNvPr id="216" name="TextBox 4">
              <a:extLst>
                <a:ext uri="{FF2B5EF4-FFF2-40B4-BE49-F238E27FC236}">
                  <a16:creationId xmlns:a16="http://schemas.microsoft.com/office/drawing/2014/main" id="{CCF3CCB6-4363-435B-815A-6B3B6E13C975}"/>
                </a:ext>
              </a:extLst>
            </p:cNvPr>
            <p:cNvSpPr txBox="1"/>
            <p:nvPr/>
          </p:nvSpPr>
          <p:spPr>
            <a:xfrm>
              <a:off x="507610" y="2017228"/>
              <a:ext cx="649999" cy="3453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1477" b="1" dirty="0"/>
                <a:t>Atual</a:t>
              </a:r>
            </a:p>
          </p:txBody>
        </p:sp>
      </p:grpSp>
      <p:grpSp>
        <p:nvGrpSpPr>
          <p:cNvPr id="217" name="Group 32">
            <a:extLst>
              <a:ext uri="{FF2B5EF4-FFF2-40B4-BE49-F238E27FC236}">
                <a16:creationId xmlns:a16="http://schemas.microsoft.com/office/drawing/2014/main" id="{76227910-14EE-40C7-94BE-2EAD1C9E880F}"/>
              </a:ext>
            </a:extLst>
          </p:cNvPr>
          <p:cNvGrpSpPr>
            <a:grpSpLocks/>
          </p:cNvGrpSpPr>
          <p:nvPr/>
        </p:nvGrpSpPr>
        <p:grpSpPr bwMode="auto">
          <a:xfrm>
            <a:off x="139700" y="2744788"/>
            <a:ext cx="4306888" cy="1146175"/>
            <a:chOff x="150499" y="2688291"/>
            <a:chExt cx="4666362" cy="1241639"/>
          </a:xfrm>
        </p:grpSpPr>
        <p:sp>
          <p:nvSpPr>
            <p:cNvPr id="218" name="Rectangle 203">
              <a:extLst>
                <a:ext uri="{FF2B5EF4-FFF2-40B4-BE49-F238E27FC236}">
                  <a16:creationId xmlns:a16="http://schemas.microsoft.com/office/drawing/2014/main" id="{3CDCEF5C-DDA3-4499-BF7D-9EA528F03427}"/>
                </a:ext>
              </a:extLst>
            </p:cNvPr>
            <p:cNvSpPr/>
            <p:nvPr/>
          </p:nvSpPr>
          <p:spPr>
            <a:xfrm>
              <a:off x="1371699" y="2688291"/>
              <a:ext cx="3378081" cy="825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PT"/>
            </a:p>
          </p:txBody>
        </p:sp>
        <p:grpSp>
          <p:nvGrpSpPr>
            <p:cNvPr id="219" name="Group 17">
              <a:extLst>
                <a:ext uri="{FF2B5EF4-FFF2-40B4-BE49-F238E27FC236}">
                  <a16:creationId xmlns:a16="http://schemas.microsoft.com/office/drawing/2014/main" id="{2585EDA5-04A1-48DC-9025-EE00972DA4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0499" y="2725804"/>
              <a:ext cx="4550113" cy="1082023"/>
              <a:chOff x="150499" y="2725804"/>
              <a:chExt cx="4550113" cy="1082023"/>
            </a:xfrm>
          </p:grpSpPr>
          <p:grpSp>
            <p:nvGrpSpPr>
              <p:cNvPr id="224" name="Group 81">
                <a:extLst>
                  <a:ext uri="{FF2B5EF4-FFF2-40B4-BE49-F238E27FC236}">
                    <a16:creationId xmlns:a16="http://schemas.microsoft.com/office/drawing/2014/main" id="{8A039D0E-0560-419C-B1AC-4D9F10249BD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60612" y="2787636"/>
                <a:ext cx="3240000" cy="1008000"/>
                <a:chOff x="2216696" y="2344217"/>
                <a:chExt cx="3745896" cy="1008000"/>
              </a:xfrm>
            </p:grpSpPr>
            <p:sp>
              <p:nvSpPr>
                <p:cNvPr id="234" name="Rectangle 45">
                  <a:extLst>
                    <a:ext uri="{FF2B5EF4-FFF2-40B4-BE49-F238E27FC236}">
                      <a16:creationId xmlns:a16="http://schemas.microsoft.com/office/drawing/2014/main" id="{2FAE31F3-A064-4120-B804-112E5659CD5D}"/>
                    </a:ext>
                  </a:extLst>
                </p:cNvPr>
                <p:cNvSpPr/>
                <p:nvPr/>
              </p:nvSpPr>
              <p:spPr>
                <a:xfrm>
                  <a:off x="2217306" y="2344616"/>
                  <a:ext cx="3742475" cy="1007757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pt-PT"/>
                </a:p>
              </p:txBody>
            </p:sp>
            <p:sp>
              <p:nvSpPr>
                <p:cNvPr id="235" name="Rectangle 46">
                  <a:extLst>
                    <a:ext uri="{FF2B5EF4-FFF2-40B4-BE49-F238E27FC236}">
                      <a16:creationId xmlns:a16="http://schemas.microsoft.com/office/drawing/2014/main" id="{D3B912FC-51BA-4103-BF6D-C8DD44EFB310}"/>
                    </a:ext>
                  </a:extLst>
                </p:cNvPr>
                <p:cNvSpPr/>
                <p:nvPr/>
              </p:nvSpPr>
              <p:spPr>
                <a:xfrm>
                  <a:off x="2219295" y="2747031"/>
                  <a:ext cx="863036" cy="605342"/>
                </a:xfrm>
                <a:prstGeom prst="rect">
                  <a:avLst/>
                </a:prstGeom>
                <a:solidFill>
                  <a:srgbClr val="FF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pt-PT"/>
                </a:p>
              </p:txBody>
            </p:sp>
            <p:sp>
              <p:nvSpPr>
                <p:cNvPr id="236" name="Rectangle 47">
                  <a:extLst>
                    <a:ext uri="{FF2B5EF4-FFF2-40B4-BE49-F238E27FC236}">
                      <a16:creationId xmlns:a16="http://schemas.microsoft.com/office/drawing/2014/main" id="{D78A9338-5D90-474B-8CA0-AF9EAB274E82}"/>
                    </a:ext>
                  </a:extLst>
                </p:cNvPr>
                <p:cNvSpPr/>
                <p:nvPr/>
              </p:nvSpPr>
              <p:spPr>
                <a:xfrm>
                  <a:off x="2219295" y="2949958"/>
                  <a:ext cx="863036" cy="402415"/>
                </a:xfrm>
                <a:prstGeom prst="rect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pt-PT"/>
                </a:p>
              </p:txBody>
            </p:sp>
            <p:sp>
              <p:nvSpPr>
                <p:cNvPr id="237" name="Rectangle 48">
                  <a:extLst>
                    <a:ext uri="{FF2B5EF4-FFF2-40B4-BE49-F238E27FC236}">
                      <a16:creationId xmlns:a16="http://schemas.microsoft.com/office/drawing/2014/main" id="{12602357-3FBD-496A-8A71-C331E3023A0C}"/>
                    </a:ext>
                  </a:extLst>
                </p:cNvPr>
                <p:cNvSpPr/>
                <p:nvPr/>
              </p:nvSpPr>
              <p:spPr>
                <a:xfrm>
                  <a:off x="3088297" y="2545823"/>
                  <a:ext cx="1151378" cy="806550"/>
                </a:xfrm>
                <a:prstGeom prst="rect">
                  <a:avLst/>
                </a:prstGeom>
                <a:solidFill>
                  <a:srgbClr val="FF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pt-PT"/>
                </a:p>
              </p:txBody>
            </p:sp>
            <p:sp>
              <p:nvSpPr>
                <p:cNvPr id="238" name="Rectangle 49">
                  <a:extLst>
                    <a:ext uri="{FF2B5EF4-FFF2-40B4-BE49-F238E27FC236}">
                      <a16:creationId xmlns:a16="http://schemas.microsoft.com/office/drawing/2014/main" id="{C3147EE2-836C-4825-B9B5-D7597B87DB86}"/>
                    </a:ext>
                  </a:extLst>
                </p:cNvPr>
                <p:cNvSpPr/>
                <p:nvPr/>
              </p:nvSpPr>
              <p:spPr>
                <a:xfrm>
                  <a:off x="3088297" y="2848494"/>
                  <a:ext cx="1151378" cy="503879"/>
                </a:xfrm>
                <a:prstGeom prst="rect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pt-PT"/>
                </a:p>
              </p:txBody>
            </p:sp>
            <p:sp>
              <p:nvSpPr>
                <p:cNvPr id="239" name="Rectangle 50">
                  <a:extLst>
                    <a:ext uri="{FF2B5EF4-FFF2-40B4-BE49-F238E27FC236}">
                      <a16:creationId xmlns:a16="http://schemas.microsoft.com/office/drawing/2014/main" id="{01759C5A-49EA-4532-B02A-202B81BAE8EE}"/>
                    </a:ext>
                  </a:extLst>
                </p:cNvPr>
                <p:cNvSpPr/>
                <p:nvPr/>
              </p:nvSpPr>
              <p:spPr>
                <a:xfrm>
                  <a:off x="4233709" y="2344616"/>
                  <a:ext cx="1728062" cy="1007757"/>
                </a:xfrm>
                <a:prstGeom prst="rect">
                  <a:avLst/>
                </a:prstGeom>
                <a:solidFill>
                  <a:srgbClr val="FF2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pt-PT"/>
                </a:p>
              </p:txBody>
            </p:sp>
            <p:sp>
              <p:nvSpPr>
                <p:cNvPr id="240" name="Rectangle 51">
                  <a:extLst>
                    <a:ext uri="{FF2B5EF4-FFF2-40B4-BE49-F238E27FC236}">
                      <a16:creationId xmlns:a16="http://schemas.microsoft.com/office/drawing/2014/main" id="{BDC72403-2C48-4999-A0DB-5461BFBE402B}"/>
                    </a:ext>
                  </a:extLst>
                </p:cNvPr>
                <p:cNvSpPr/>
                <p:nvPr/>
              </p:nvSpPr>
              <p:spPr>
                <a:xfrm>
                  <a:off x="4233709" y="2545823"/>
                  <a:ext cx="1728062" cy="806550"/>
                </a:xfrm>
                <a:prstGeom prst="rect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pt-PT"/>
                </a:p>
              </p:txBody>
            </p:sp>
            <p:cxnSp>
              <p:nvCxnSpPr>
                <p:cNvPr id="241" name="Straight Connector 52">
                  <a:extLst>
                    <a:ext uri="{FF2B5EF4-FFF2-40B4-BE49-F238E27FC236}">
                      <a16:creationId xmlns:a16="http://schemas.microsoft.com/office/drawing/2014/main" id="{B8D388DB-E3EF-4120-8E22-89EF5B80E154}"/>
                    </a:ext>
                  </a:extLst>
                </p:cNvPr>
                <p:cNvCxnSpPr/>
                <p:nvPr/>
              </p:nvCxnSpPr>
              <p:spPr>
                <a:xfrm>
                  <a:off x="3086309" y="2344616"/>
                  <a:ext cx="0" cy="1007757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Straight Connector 53">
                  <a:extLst>
                    <a:ext uri="{FF2B5EF4-FFF2-40B4-BE49-F238E27FC236}">
                      <a16:creationId xmlns:a16="http://schemas.microsoft.com/office/drawing/2014/main" id="{24571648-ECEC-43DC-A074-D14421E0CD95}"/>
                    </a:ext>
                  </a:extLst>
                </p:cNvPr>
                <p:cNvCxnSpPr/>
                <p:nvPr/>
              </p:nvCxnSpPr>
              <p:spPr>
                <a:xfrm>
                  <a:off x="4231721" y="2344616"/>
                  <a:ext cx="0" cy="1007757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5" name="TextBox 75">
                <a:extLst>
                  <a:ext uri="{FF2B5EF4-FFF2-40B4-BE49-F238E27FC236}">
                    <a16:creationId xmlns:a16="http://schemas.microsoft.com/office/drawing/2014/main" id="{6B70816B-8B3B-45AA-B335-14FD9AF0BF0C}"/>
                  </a:ext>
                </a:extLst>
              </p:cNvPr>
              <p:cNvSpPr txBox="1"/>
              <p:nvPr/>
            </p:nvSpPr>
            <p:spPr>
              <a:xfrm>
                <a:off x="150499" y="3121661"/>
                <a:ext cx="1007920" cy="34566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1477" b="1" dirty="0"/>
                  <a:t>Cenário 1</a:t>
                </a:r>
              </a:p>
            </p:txBody>
          </p:sp>
          <p:sp>
            <p:nvSpPr>
              <p:cNvPr id="226" name="TextBox 113">
                <a:extLst>
                  <a:ext uri="{FF2B5EF4-FFF2-40B4-BE49-F238E27FC236}">
                    <a16:creationId xmlns:a16="http://schemas.microsoft.com/office/drawing/2014/main" id="{537593AA-85C3-4D72-97A3-9C54328C7C37}"/>
                  </a:ext>
                </a:extLst>
              </p:cNvPr>
              <p:cNvSpPr txBox="1"/>
              <p:nvPr/>
            </p:nvSpPr>
            <p:spPr>
              <a:xfrm>
                <a:off x="1108540" y="2726125"/>
                <a:ext cx="428280" cy="22356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738" dirty="0"/>
                  <a:t>100%</a:t>
                </a:r>
              </a:p>
            </p:txBody>
          </p:sp>
          <p:sp>
            <p:nvSpPr>
              <p:cNvPr id="227" name="TextBox 114">
                <a:extLst>
                  <a:ext uri="{FF2B5EF4-FFF2-40B4-BE49-F238E27FC236}">
                    <a16:creationId xmlns:a16="http://schemas.microsoft.com/office/drawing/2014/main" id="{5FE6E799-15CC-44C2-854B-3135AC16A80D}"/>
                  </a:ext>
                </a:extLst>
              </p:cNvPr>
              <p:cNvSpPr txBox="1"/>
              <p:nvPr/>
            </p:nvSpPr>
            <p:spPr>
              <a:xfrm>
                <a:off x="1244419" y="3615220"/>
                <a:ext cx="292400" cy="1926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554" dirty="0"/>
                  <a:t>0%</a:t>
                </a:r>
              </a:p>
            </p:txBody>
          </p:sp>
          <p:sp>
            <p:nvSpPr>
              <p:cNvPr id="228" name="TextBox 172">
                <a:extLst>
                  <a:ext uri="{FF2B5EF4-FFF2-40B4-BE49-F238E27FC236}">
                    <a16:creationId xmlns:a16="http://schemas.microsoft.com/office/drawing/2014/main" id="{4614548E-9667-47BE-8251-6657F657EF39}"/>
                  </a:ext>
                </a:extLst>
              </p:cNvPr>
              <p:cNvSpPr txBox="1"/>
              <p:nvPr/>
            </p:nvSpPr>
            <p:spPr>
              <a:xfrm>
                <a:off x="1615940" y="3131979"/>
                <a:ext cx="421401" cy="2527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923" b="1" dirty="0">
                    <a:solidFill>
                      <a:schemeClr val="bg1"/>
                    </a:solidFill>
                  </a:rPr>
                  <a:t>60%</a:t>
                </a:r>
              </a:p>
            </p:txBody>
          </p:sp>
          <p:sp>
            <p:nvSpPr>
              <p:cNvPr id="229" name="TextBox 173">
                <a:extLst>
                  <a:ext uri="{FF2B5EF4-FFF2-40B4-BE49-F238E27FC236}">
                    <a16:creationId xmlns:a16="http://schemas.microsoft.com/office/drawing/2014/main" id="{4EBD7C30-BE53-4AEB-AC3A-A85AFDA36B81}"/>
                  </a:ext>
                </a:extLst>
              </p:cNvPr>
              <p:cNvSpPr txBox="1"/>
              <p:nvPr/>
            </p:nvSpPr>
            <p:spPr>
              <a:xfrm>
                <a:off x="1615940" y="3333186"/>
                <a:ext cx="421401" cy="2545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923" b="1" dirty="0">
                    <a:solidFill>
                      <a:schemeClr val="bg1"/>
                    </a:solidFill>
                  </a:rPr>
                  <a:t>40%</a:t>
                </a:r>
              </a:p>
            </p:txBody>
          </p:sp>
          <p:sp>
            <p:nvSpPr>
              <p:cNvPr id="230" name="TextBox 174">
                <a:extLst>
                  <a:ext uri="{FF2B5EF4-FFF2-40B4-BE49-F238E27FC236}">
                    <a16:creationId xmlns:a16="http://schemas.microsoft.com/office/drawing/2014/main" id="{2798C748-9959-420E-88B5-DA1480AAE822}"/>
                  </a:ext>
                </a:extLst>
              </p:cNvPr>
              <p:cNvSpPr txBox="1"/>
              <p:nvPr/>
            </p:nvSpPr>
            <p:spPr>
              <a:xfrm>
                <a:off x="2517220" y="2946249"/>
                <a:ext cx="423120" cy="2527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923" b="1" dirty="0">
                    <a:solidFill>
                      <a:schemeClr val="bg1"/>
                    </a:solidFill>
                  </a:rPr>
                  <a:t>80%</a:t>
                </a:r>
              </a:p>
            </p:txBody>
          </p:sp>
          <p:sp>
            <p:nvSpPr>
              <p:cNvPr id="231" name="TextBox 175">
                <a:extLst>
                  <a:ext uri="{FF2B5EF4-FFF2-40B4-BE49-F238E27FC236}">
                    <a16:creationId xmlns:a16="http://schemas.microsoft.com/office/drawing/2014/main" id="{367D4067-D6DD-4A91-BC9D-DC540D4F64E5}"/>
                  </a:ext>
                </a:extLst>
              </p:cNvPr>
              <p:cNvSpPr txBox="1"/>
              <p:nvPr/>
            </p:nvSpPr>
            <p:spPr>
              <a:xfrm>
                <a:off x="2517220" y="3254079"/>
                <a:ext cx="423120" cy="2545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923" b="1" dirty="0">
                    <a:solidFill>
                      <a:schemeClr val="bg1"/>
                    </a:solidFill>
                  </a:rPr>
                  <a:t>50%</a:t>
                </a:r>
              </a:p>
            </p:txBody>
          </p:sp>
          <p:sp>
            <p:nvSpPr>
              <p:cNvPr id="232" name="TextBox 176">
                <a:extLst>
                  <a:ext uri="{FF2B5EF4-FFF2-40B4-BE49-F238E27FC236}">
                    <a16:creationId xmlns:a16="http://schemas.microsoft.com/office/drawing/2014/main" id="{B38A2904-EF1F-44DA-8C74-3FB6E88F318D}"/>
                  </a:ext>
                </a:extLst>
              </p:cNvPr>
              <p:cNvSpPr txBox="1"/>
              <p:nvPr/>
            </p:nvSpPr>
            <p:spPr>
              <a:xfrm>
                <a:off x="3714340" y="2739882"/>
                <a:ext cx="486761" cy="2545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923" b="1" dirty="0">
                    <a:solidFill>
                      <a:schemeClr val="bg1"/>
                    </a:solidFill>
                  </a:rPr>
                  <a:t>100%</a:t>
                </a:r>
              </a:p>
            </p:txBody>
          </p:sp>
          <p:sp>
            <p:nvSpPr>
              <p:cNvPr id="233" name="TextBox 177">
                <a:extLst>
                  <a:ext uri="{FF2B5EF4-FFF2-40B4-BE49-F238E27FC236}">
                    <a16:creationId xmlns:a16="http://schemas.microsoft.com/office/drawing/2014/main" id="{76778A8D-1CF1-48A6-9C0A-16FEA89D97E1}"/>
                  </a:ext>
                </a:extLst>
              </p:cNvPr>
              <p:cNvSpPr txBox="1"/>
              <p:nvPr/>
            </p:nvSpPr>
            <p:spPr>
              <a:xfrm>
                <a:off x="3779700" y="2942810"/>
                <a:ext cx="421401" cy="2527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923" b="1" dirty="0">
                    <a:solidFill>
                      <a:schemeClr val="bg1"/>
                    </a:solidFill>
                  </a:rPr>
                  <a:t>80%</a:t>
                </a:r>
              </a:p>
            </p:txBody>
          </p:sp>
        </p:grpSp>
        <p:sp>
          <p:nvSpPr>
            <p:cNvPr id="220" name="TextBox 190">
              <a:extLst>
                <a:ext uri="{FF2B5EF4-FFF2-40B4-BE49-F238E27FC236}">
                  <a16:creationId xmlns:a16="http://schemas.microsoft.com/office/drawing/2014/main" id="{B5C7C28B-1CAF-47AA-96D2-299074257EC0}"/>
                </a:ext>
              </a:extLst>
            </p:cNvPr>
            <p:cNvSpPr txBox="1"/>
            <p:nvPr/>
          </p:nvSpPr>
          <p:spPr>
            <a:xfrm>
              <a:off x="1366540" y="3737321"/>
              <a:ext cx="712080" cy="1926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Por-do-sol +0:15</a:t>
              </a:r>
            </a:p>
          </p:txBody>
        </p:sp>
        <p:sp>
          <p:nvSpPr>
            <p:cNvPr id="221" name="TextBox 191">
              <a:extLst>
                <a:ext uri="{FF2B5EF4-FFF2-40B4-BE49-F238E27FC236}">
                  <a16:creationId xmlns:a16="http://schemas.microsoft.com/office/drawing/2014/main" id="{BE123F03-45A8-4829-8D2D-5589CEB81E5F}"/>
                </a:ext>
              </a:extLst>
            </p:cNvPr>
            <p:cNvSpPr txBox="1"/>
            <p:nvPr/>
          </p:nvSpPr>
          <p:spPr>
            <a:xfrm>
              <a:off x="4010180" y="3737321"/>
              <a:ext cx="806681" cy="1926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Nascer-do-sol -0:15</a:t>
              </a:r>
            </a:p>
          </p:txBody>
        </p:sp>
        <p:sp>
          <p:nvSpPr>
            <p:cNvPr id="222" name="TextBox 192">
              <a:extLst>
                <a:ext uri="{FF2B5EF4-FFF2-40B4-BE49-F238E27FC236}">
                  <a16:creationId xmlns:a16="http://schemas.microsoft.com/office/drawing/2014/main" id="{0395AD75-9A0E-43B2-97B0-F7375188B2AC}"/>
                </a:ext>
              </a:extLst>
            </p:cNvPr>
            <p:cNvSpPr txBox="1"/>
            <p:nvPr/>
          </p:nvSpPr>
          <p:spPr>
            <a:xfrm>
              <a:off x="3031500" y="3737321"/>
              <a:ext cx="335400" cy="1926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2:00</a:t>
              </a:r>
            </a:p>
          </p:txBody>
        </p:sp>
        <p:sp>
          <p:nvSpPr>
            <p:cNvPr id="223" name="TextBox 193">
              <a:extLst>
                <a:ext uri="{FF2B5EF4-FFF2-40B4-BE49-F238E27FC236}">
                  <a16:creationId xmlns:a16="http://schemas.microsoft.com/office/drawing/2014/main" id="{6F84BD16-389F-4D0A-B017-DC1132450282}"/>
                </a:ext>
              </a:extLst>
            </p:cNvPr>
            <p:cNvSpPr txBox="1"/>
            <p:nvPr/>
          </p:nvSpPr>
          <p:spPr>
            <a:xfrm>
              <a:off x="2023580" y="3737321"/>
              <a:ext cx="373240" cy="1926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22:00</a:t>
              </a:r>
            </a:p>
          </p:txBody>
        </p:sp>
      </p:grpSp>
      <p:grpSp>
        <p:nvGrpSpPr>
          <p:cNvPr id="243" name="Group 19">
            <a:extLst>
              <a:ext uri="{FF2B5EF4-FFF2-40B4-BE49-F238E27FC236}">
                <a16:creationId xmlns:a16="http://schemas.microsoft.com/office/drawing/2014/main" id="{760D1F65-9D33-4760-92F5-28B2457101F5}"/>
              </a:ext>
            </a:extLst>
          </p:cNvPr>
          <p:cNvGrpSpPr>
            <a:grpSpLocks/>
          </p:cNvGrpSpPr>
          <p:nvPr/>
        </p:nvGrpSpPr>
        <p:grpSpPr bwMode="auto">
          <a:xfrm>
            <a:off x="4365625" y="2782888"/>
            <a:ext cx="1039813" cy="995362"/>
            <a:chOff x="4724079" y="2729081"/>
            <a:chExt cx="1323680" cy="1078961"/>
          </a:xfrm>
        </p:grpSpPr>
        <p:sp>
          <p:nvSpPr>
            <p:cNvPr id="244" name="TextBox 90">
              <a:extLst>
                <a:ext uri="{FF2B5EF4-FFF2-40B4-BE49-F238E27FC236}">
                  <a16:creationId xmlns:a16="http://schemas.microsoft.com/office/drawing/2014/main" id="{59A48EEC-226B-4FE7-A53C-25ECF5A45BE3}"/>
                </a:ext>
              </a:extLst>
            </p:cNvPr>
            <p:cNvSpPr txBox="1"/>
            <p:nvPr/>
          </p:nvSpPr>
          <p:spPr>
            <a:xfrm>
              <a:off x="5380867" y="3037109"/>
              <a:ext cx="666892" cy="5936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t-PT" sz="2954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Wingdings" panose="05000000000000000000" pitchFamily="2" charset="2"/>
                </a:rPr>
                <a:t></a:t>
              </a:r>
              <a:endParaRPr lang="pt-PT" sz="2954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45" name="Group 15">
              <a:extLst>
                <a:ext uri="{FF2B5EF4-FFF2-40B4-BE49-F238E27FC236}">
                  <a16:creationId xmlns:a16="http://schemas.microsoft.com/office/drawing/2014/main" id="{3F3F272F-7743-47BE-929D-948F2A047D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24079" y="2729081"/>
              <a:ext cx="374080" cy="1078961"/>
              <a:chOff x="4621944" y="2318851"/>
              <a:chExt cx="374080" cy="1078961"/>
            </a:xfrm>
          </p:grpSpPr>
          <p:sp>
            <p:nvSpPr>
              <p:cNvPr id="252" name="Rectangle 13">
                <a:extLst>
                  <a:ext uri="{FF2B5EF4-FFF2-40B4-BE49-F238E27FC236}">
                    <a16:creationId xmlns:a16="http://schemas.microsoft.com/office/drawing/2014/main" id="{CACBE006-9196-4493-882C-23C149125F45}"/>
                  </a:ext>
                </a:extLst>
              </p:cNvPr>
              <p:cNvSpPr/>
              <p:nvPr/>
            </p:nvSpPr>
            <p:spPr>
              <a:xfrm>
                <a:off x="4737135" y="2533954"/>
                <a:ext cx="143482" cy="79158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253" name="Rectangle 119">
                <a:extLst>
                  <a:ext uri="{FF2B5EF4-FFF2-40B4-BE49-F238E27FC236}">
                    <a16:creationId xmlns:a16="http://schemas.microsoft.com/office/drawing/2014/main" id="{F468CD82-7AD5-4115-89E1-79B0F28EDDC0}"/>
                  </a:ext>
                </a:extLst>
              </p:cNvPr>
              <p:cNvSpPr/>
              <p:nvPr/>
            </p:nvSpPr>
            <p:spPr>
              <a:xfrm>
                <a:off x="4737135" y="3103550"/>
                <a:ext cx="143482" cy="22198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254" name="TextBox 120">
                <a:extLst>
                  <a:ext uri="{FF2B5EF4-FFF2-40B4-BE49-F238E27FC236}">
                    <a16:creationId xmlns:a16="http://schemas.microsoft.com/office/drawing/2014/main" id="{336B6E29-89B5-4FE8-9350-E578479F1553}"/>
                  </a:ext>
                </a:extLst>
              </p:cNvPr>
              <p:cNvSpPr txBox="1"/>
              <p:nvPr/>
            </p:nvSpPr>
            <p:spPr>
              <a:xfrm>
                <a:off x="4621944" y="2485771"/>
                <a:ext cx="373865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255" name="TextBox 121">
                <a:extLst>
                  <a:ext uri="{FF2B5EF4-FFF2-40B4-BE49-F238E27FC236}">
                    <a16:creationId xmlns:a16="http://schemas.microsoft.com/office/drawing/2014/main" id="{0B250032-C619-4D72-B2F5-23D182939D5A}"/>
                  </a:ext>
                </a:extLst>
              </p:cNvPr>
              <p:cNvSpPr txBox="1"/>
              <p:nvPr/>
            </p:nvSpPr>
            <p:spPr>
              <a:xfrm>
                <a:off x="4621944" y="3129362"/>
                <a:ext cx="373865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256" name="TextBox 126">
                <a:extLst>
                  <a:ext uri="{FF2B5EF4-FFF2-40B4-BE49-F238E27FC236}">
                    <a16:creationId xmlns:a16="http://schemas.microsoft.com/office/drawing/2014/main" id="{4CB6D7CE-5401-46F0-88DE-F47AB657CEE1}"/>
                  </a:ext>
                </a:extLst>
              </p:cNvPr>
              <p:cNvSpPr txBox="1"/>
              <p:nvPr/>
            </p:nvSpPr>
            <p:spPr>
              <a:xfrm>
                <a:off x="4646195" y="2318851"/>
                <a:ext cx="325364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R</a:t>
                </a:r>
                <a:endParaRPr lang="pt-PT" sz="1015" dirty="0"/>
              </a:p>
            </p:txBody>
          </p:sp>
        </p:grpSp>
        <p:grpSp>
          <p:nvGrpSpPr>
            <p:cNvPr id="246" name="Group 133">
              <a:extLst>
                <a:ext uri="{FF2B5EF4-FFF2-40B4-BE49-F238E27FC236}">
                  <a16:creationId xmlns:a16="http://schemas.microsoft.com/office/drawing/2014/main" id="{51BC9ED9-0A68-4D88-ACA0-895446AB7E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02349" y="2729081"/>
              <a:ext cx="374080" cy="1078961"/>
              <a:chOff x="4621944" y="2318851"/>
              <a:chExt cx="374080" cy="1078961"/>
            </a:xfrm>
          </p:grpSpPr>
          <p:sp>
            <p:nvSpPr>
              <p:cNvPr id="247" name="Rectangle 134">
                <a:extLst>
                  <a:ext uri="{FF2B5EF4-FFF2-40B4-BE49-F238E27FC236}">
                    <a16:creationId xmlns:a16="http://schemas.microsoft.com/office/drawing/2014/main" id="{11A105E9-7D34-4F1E-8F2B-50E1A7DA0802}"/>
                  </a:ext>
                </a:extLst>
              </p:cNvPr>
              <p:cNvSpPr/>
              <p:nvPr/>
            </p:nvSpPr>
            <p:spPr>
              <a:xfrm>
                <a:off x="4736704" y="2533954"/>
                <a:ext cx="143482" cy="79158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248" name="Rectangle 135">
                <a:extLst>
                  <a:ext uri="{FF2B5EF4-FFF2-40B4-BE49-F238E27FC236}">
                    <a16:creationId xmlns:a16="http://schemas.microsoft.com/office/drawing/2014/main" id="{024CBF48-F8E7-46EB-BB89-546EBCFD1BB8}"/>
                  </a:ext>
                </a:extLst>
              </p:cNvPr>
              <p:cNvSpPr/>
              <p:nvPr/>
            </p:nvSpPr>
            <p:spPr>
              <a:xfrm>
                <a:off x="4736704" y="3024392"/>
                <a:ext cx="143482" cy="30286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249" name="TextBox 136">
                <a:extLst>
                  <a:ext uri="{FF2B5EF4-FFF2-40B4-BE49-F238E27FC236}">
                    <a16:creationId xmlns:a16="http://schemas.microsoft.com/office/drawing/2014/main" id="{239B664E-8320-4350-8B4C-F81D8671F271}"/>
                  </a:ext>
                </a:extLst>
              </p:cNvPr>
              <p:cNvSpPr txBox="1"/>
              <p:nvPr/>
            </p:nvSpPr>
            <p:spPr>
              <a:xfrm>
                <a:off x="4621512" y="2485771"/>
                <a:ext cx="373865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250" name="TextBox 137">
                <a:extLst>
                  <a:ext uri="{FF2B5EF4-FFF2-40B4-BE49-F238E27FC236}">
                    <a16:creationId xmlns:a16="http://schemas.microsoft.com/office/drawing/2014/main" id="{1BEE7ADF-365D-4900-B0F3-AE34CC73B69E}"/>
                  </a:ext>
                </a:extLst>
              </p:cNvPr>
              <p:cNvSpPr txBox="1"/>
              <p:nvPr/>
            </p:nvSpPr>
            <p:spPr>
              <a:xfrm>
                <a:off x="4621512" y="3129362"/>
                <a:ext cx="373865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251" name="TextBox 138">
                <a:extLst>
                  <a:ext uri="{FF2B5EF4-FFF2-40B4-BE49-F238E27FC236}">
                    <a16:creationId xmlns:a16="http://schemas.microsoft.com/office/drawing/2014/main" id="{99312837-EDC2-4E65-BB9F-14CB7B8903DA}"/>
                  </a:ext>
                </a:extLst>
              </p:cNvPr>
              <p:cNvSpPr txBox="1"/>
              <p:nvPr/>
            </p:nvSpPr>
            <p:spPr>
              <a:xfrm>
                <a:off x="4647785" y="2318851"/>
                <a:ext cx="321321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C</a:t>
                </a:r>
                <a:endParaRPr lang="pt-PT" sz="1015" dirty="0"/>
              </a:p>
            </p:txBody>
          </p:sp>
        </p:grpSp>
      </p:grpSp>
      <p:grpSp>
        <p:nvGrpSpPr>
          <p:cNvPr id="257" name="Group 26">
            <a:extLst>
              <a:ext uri="{FF2B5EF4-FFF2-40B4-BE49-F238E27FC236}">
                <a16:creationId xmlns:a16="http://schemas.microsoft.com/office/drawing/2014/main" id="{44562823-0E2B-4888-8570-0432DEB1818C}"/>
              </a:ext>
            </a:extLst>
          </p:cNvPr>
          <p:cNvGrpSpPr>
            <a:grpSpLocks/>
          </p:cNvGrpSpPr>
          <p:nvPr/>
        </p:nvGrpSpPr>
        <p:grpSpPr bwMode="auto">
          <a:xfrm>
            <a:off x="4352925" y="3817938"/>
            <a:ext cx="2733675" cy="995362"/>
            <a:chOff x="4724078" y="3861582"/>
            <a:chExt cx="3483190" cy="1078961"/>
          </a:xfrm>
        </p:grpSpPr>
        <p:sp>
          <p:nvSpPr>
            <p:cNvPr id="258" name="Rectangle 93">
              <a:extLst>
                <a:ext uri="{FF2B5EF4-FFF2-40B4-BE49-F238E27FC236}">
                  <a16:creationId xmlns:a16="http://schemas.microsoft.com/office/drawing/2014/main" id="{8DC48073-89E0-4EF9-8AFD-D53BF73E56B7}"/>
                </a:ext>
              </a:extLst>
            </p:cNvPr>
            <p:cNvSpPr/>
            <p:nvPr/>
          </p:nvSpPr>
          <p:spPr>
            <a:xfrm>
              <a:off x="5875028" y="4121427"/>
              <a:ext cx="2332240" cy="5300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82064" indent="-82064" defTabSz="244726">
                <a:spcAft>
                  <a:spcPts val="277"/>
                </a:spcAft>
                <a:buFont typeface="Arial" panose="020B0604020202020204" pitchFamily="34" charset="0"/>
                <a:buChar char="•"/>
                <a:tabLst>
                  <a:tab pos="82064" algn="l"/>
                </a:tabLst>
                <a:defRPr/>
              </a:pPr>
              <a:r>
                <a:rPr lang="pt-PT" sz="1292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Comerciantes menos recetivos à mudança.</a:t>
              </a:r>
            </a:p>
          </p:txBody>
        </p:sp>
        <p:sp>
          <p:nvSpPr>
            <p:cNvPr id="259" name="TextBox 94">
              <a:extLst>
                <a:ext uri="{FF2B5EF4-FFF2-40B4-BE49-F238E27FC236}">
                  <a16:creationId xmlns:a16="http://schemas.microsoft.com/office/drawing/2014/main" id="{54CCC80E-DDD7-4BCC-BA1E-EA3AD410C64A}"/>
                </a:ext>
              </a:extLst>
            </p:cNvPr>
            <p:cNvSpPr txBox="1"/>
            <p:nvPr/>
          </p:nvSpPr>
          <p:spPr>
            <a:xfrm>
              <a:off x="5381475" y="4109382"/>
              <a:ext cx="665487" cy="5919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t-PT" sz="2954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Wingdings" panose="05000000000000000000" pitchFamily="2" charset="2"/>
                </a:rPr>
                <a:t></a:t>
              </a:r>
              <a:endParaRPr lang="pt-PT" sz="2954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60" name="Group 139">
              <a:extLst>
                <a:ext uri="{FF2B5EF4-FFF2-40B4-BE49-F238E27FC236}">
                  <a16:creationId xmlns:a16="http://schemas.microsoft.com/office/drawing/2014/main" id="{01361F94-CF83-4ACD-B3F0-3BA6DFCAD0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24078" y="3861582"/>
              <a:ext cx="374080" cy="1078961"/>
              <a:chOff x="4621943" y="2318851"/>
              <a:chExt cx="374080" cy="1078961"/>
            </a:xfrm>
          </p:grpSpPr>
          <p:sp>
            <p:nvSpPr>
              <p:cNvPr id="267" name="Rectangle 140">
                <a:extLst>
                  <a:ext uri="{FF2B5EF4-FFF2-40B4-BE49-F238E27FC236}">
                    <a16:creationId xmlns:a16="http://schemas.microsoft.com/office/drawing/2014/main" id="{7D75143A-62B7-47AE-9AB3-969FA8C53449}"/>
                  </a:ext>
                </a:extLst>
              </p:cNvPr>
              <p:cNvSpPr/>
              <p:nvPr/>
            </p:nvSpPr>
            <p:spPr>
              <a:xfrm>
                <a:off x="4737241" y="2533954"/>
                <a:ext cx="143615" cy="79158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268" name="Rectangle 141">
                <a:extLst>
                  <a:ext uri="{FF2B5EF4-FFF2-40B4-BE49-F238E27FC236}">
                    <a16:creationId xmlns:a16="http://schemas.microsoft.com/office/drawing/2014/main" id="{0C7E1DC8-E3E7-407C-BCE4-B380BB6D5F0C}"/>
                  </a:ext>
                </a:extLst>
              </p:cNvPr>
              <p:cNvSpPr/>
              <p:nvPr/>
            </p:nvSpPr>
            <p:spPr>
              <a:xfrm>
                <a:off x="4737241" y="2917700"/>
                <a:ext cx="143615" cy="40955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269" name="TextBox 142">
                <a:extLst>
                  <a:ext uri="{FF2B5EF4-FFF2-40B4-BE49-F238E27FC236}">
                    <a16:creationId xmlns:a16="http://schemas.microsoft.com/office/drawing/2014/main" id="{800A30D9-3FF9-44A9-8542-DEA1165F7940}"/>
                  </a:ext>
                </a:extLst>
              </p:cNvPr>
              <p:cNvSpPr txBox="1"/>
              <p:nvPr/>
            </p:nvSpPr>
            <p:spPr>
              <a:xfrm>
                <a:off x="4621943" y="2485771"/>
                <a:ext cx="374211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270" name="TextBox 143">
                <a:extLst>
                  <a:ext uri="{FF2B5EF4-FFF2-40B4-BE49-F238E27FC236}">
                    <a16:creationId xmlns:a16="http://schemas.microsoft.com/office/drawing/2014/main" id="{CFCFCC40-FE99-435C-9DA9-ED9FAA492200}"/>
                  </a:ext>
                </a:extLst>
              </p:cNvPr>
              <p:cNvSpPr txBox="1"/>
              <p:nvPr/>
            </p:nvSpPr>
            <p:spPr>
              <a:xfrm>
                <a:off x="4621943" y="3129362"/>
                <a:ext cx="374211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271" name="TextBox 144">
                <a:extLst>
                  <a:ext uri="{FF2B5EF4-FFF2-40B4-BE49-F238E27FC236}">
                    <a16:creationId xmlns:a16="http://schemas.microsoft.com/office/drawing/2014/main" id="{1D4F95E2-9A2C-498B-AB7B-F9C5CDB49B72}"/>
                  </a:ext>
                </a:extLst>
              </p:cNvPr>
              <p:cNvSpPr txBox="1"/>
              <p:nvPr/>
            </p:nvSpPr>
            <p:spPr>
              <a:xfrm>
                <a:off x="4646216" y="2318851"/>
                <a:ext cx="325665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R</a:t>
                </a:r>
                <a:endParaRPr lang="pt-PT" sz="1015" dirty="0"/>
              </a:p>
            </p:txBody>
          </p:sp>
        </p:grpSp>
        <p:grpSp>
          <p:nvGrpSpPr>
            <p:cNvPr id="261" name="Group 145">
              <a:extLst>
                <a:ext uri="{FF2B5EF4-FFF2-40B4-BE49-F238E27FC236}">
                  <a16:creationId xmlns:a16="http://schemas.microsoft.com/office/drawing/2014/main" id="{E939BB41-2512-4839-B7AE-5D66377A12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02348" y="3861582"/>
              <a:ext cx="374080" cy="1078961"/>
              <a:chOff x="4621943" y="2318851"/>
              <a:chExt cx="374080" cy="1078961"/>
            </a:xfrm>
          </p:grpSpPr>
          <p:sp>
            <p:nvSpPr>
              <p:cNvPr id="262" name="Rectangle 146">
                <a:extLst>
                  <a:ext uri="{FF2B5EF4-FFF2-40B4-BE49-F238E27FC236}">
                    <a16:creationId xmlns:a16="http://schemas.microsoft.com/office/drawing/2014/main" id="{0B34628D-3D92-45AB-BA2E-C143EBE67D1D}"/>
                  </a:ext>
                </a:extLst>
              </p:cNvPr>
              <p:cNvSpPr/>
              <p:nvPr/>
            </p:nvSpPr>
            <p:spPr>
              <a:xfrm>
                <a:off x="4736973" y="2533954"/>
                <a:ext cx="143615" cy="79158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263" name="Rectangle 147">
                <a:extLst>
                  <a:ext uri="{FF2B5EF4-FFF2-40B4-BE49-F238E27FC236}">
                    <a16:creationId xmlns:a16="http://schemas.microsoft.com/office/drawing/2014/main" id="{9A6363D8-5A45-4E37-9838-C734ADC81238}"/>
                  </a:ext>
                </a:extLst>
              </p:cNvPr>
              <p:cNvSpPr/>
              <p:nvPr/>
            </p:nvSpPr>
            <p:spPr>
              <a:xfrm>
                <a:off x="4736973" y="3077737"/>
                <a:ext cx="143615" cy="25124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264" name="TextBox 148">
                <a:extLst>
                  <a:ext uri="{FF2B5EF4-FFF2-40B4-BE49-F238E27FC236}">
                    <a16:creationId xmlns:a16="http://schemas.microsoft.com/office/drawing/2014/main" id="{BD5B9C4B-CEB4-4EDF-BBC5-D792D9FEC62A}"/>
                  </a:ext>
                </a:extLst>
              </p:cNvPr>
              <p:cNvSpPr txBox="1"/>
              <p:nvPr/>
            </p:nvSpPr>
            <p:spPr>
              <a:xfrm>
                <a:off x="4621675" y="2485771"/>
                <a:ext cx="374211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265" name="TextBox 149">
                <a:extLst>
                  <a:ext uri="{FF2B5EF4-FFF2-40B4-BE49-F238E27FC236}">
                    <a16:creationId xmlns:a16="http://schemas.microsoft.com/office/drawing/2014/main" id="{39C05CF0-7421-4F5B-822B-A8C4A7BB4415}"/>
                  </a:ext>
                </a:extLst>
              </p:cNvPr>
              <p:cNvSpPr txBox="1"/>
              <p:nvPr/>
            </p:nvSpPr>
            <p:spPr>
              <a:xfrm>
                <a:off x="4621675" y="3129362"/>
                <a:ext cx="374211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266" name="TextBox 150">
                <a:extLst>
                  <a:ext uri="{FF2B5EF4-FFF2-40B4-BE49-F238E27FC236}">
                    <a16:creationId xmlns:a16="http://schemas.microsoft.com/office/drawing/2014/main" id="{D16B515E-2CF2-4CF8-B4BC-36512F68C1D9}"/>
                  </a:ext>
                </a:extLst>
              </p:cNvPr>
              <p:cNvSpPr txBox="1"/>
              <p:nvPr/>
            </p:nvSpPr>
            <p:spPr>
              <a:xfrm>
                <a:off x="4647972" y="2318851"/>
                <a:ext cx="321618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C</a:t>
                </a:r>
                <a:endParaRPr lang="pt-PT" sz="1015" dirty="0"/>
              </a:p>
            </p:txBody>
          </p:sp>
        </p:grpSp>
      </p:grpSp>
      <p:sp>
        <p:nvSpPr>
          <p:cNvPr id="272" name="Rectangle 6">
            <a:extLst>
              <a:ext uri="{FF2B5EF4-FFF2-40B4-BE49-F238E27FC236}">
                <a16:creationId xmlns:a16="http://schemas.microsoft.com/office/drawing/2014/main" id="{86A9350B-8903-47D8-96D0-53E1C160D98D}"/>
              </a:ext>
            </a:extLst>
          </p:cNvPr>
          <p:cNvSpPr/>
          <p:nvPr/>
        </p:nvSpPr>
        <p:spPr>
          <a:xfrm>
            <a:off x="1574800" y="6126163"/>
            <a:ext cx="293688" cy="98425"/>
          </a:xfrm>
          <a:prstGeom prst="rect">
            <a:avLst/>
          </a:prstGeom>
          <a:solidFill>
            <a:srgbClr val="FF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273" name="TextBox 165">
            <a:extLst>
              <a:ext uri="{FF2B5EF4-FFF2-40B4-BE49-F238E27FC236}">
                <a16:creationId xmlns:a16="http://schemas.microsoft.com/office/drawing/2014/main" id="{D1C4CDCF-76EC-4538-9A30-8F174F4D1CD8}"/>
              </a:ext>
            </a:extLst>
          </p:cNvPr>
          <p:cNvSpPr txBox="1"/>
          <p:nvPr/>
        </p:nvSpPr>
        <p:spPr>
          <a:xfrm>
            <a:off x="1800225" y="6089650"/>
            <a:ext cx="661988" cy="177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554" dirty="0"/>
              <a:t>Com movimento</a:t>
            </a:r>
          </a:p>
        </p:txBody>
      </p:sp>
      <p:sp>
        <p:nvSpPr>
          <p:cNvPr id="274" name="Rectangle 166">
            <a:extLst>
              <a:ext uri="{FF2B5EF4-FFF2-40B4-BE49-F238E27FC236}">
                <a16:creationId xmlns:a16="http://schemas.microsoft.com/office/drawing/2014/main" id="{73449A60-25B7-4267-9652-2F0BA2459898}"/>
              </a:ext>
            </a:extLst>
          </p:cNvPr>
          <p:cNvSpPr/>
          <p:nvPr/>
        </p:nvSpPr>
        <p:spPr>
          <a:xfrm>
            <a:off x="2489200" y="6126163"/>
            <a:ext cx="293688" cy="984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275" name="TextBox 167">
            <a:extLst>
              <a:ext uri="{FF2B5EF4-FFF2-40B4-BE49-F238E27FC236}">
                <a16:creationId xmlns:a16="http://schemas.microsoft.com/office/drawing/2014/main" id="{831F597A-995A-4539-80FF-EBF7BEC8CC24}"/>
              </a:ext>
            </a:extLst>
          </p:cNvPr>
          <p:cNvSpPr txBox="1"/>
          <p:nvPr/>
        </p:nvSpPr>
        <p:spPr>
          <a:xfrm>
            <a:off x="2714625" y="6089650"/>
            <a:ext cx="654050" cy="177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554" dirty="0"/>
              <a:t>Sem movimento</a:t>
            </a:r>
          </a:p>
        </p:txBody>
      </p:sp>
      <p:grpSp>
        <p:nvGrpSpPr>
          <p:cNvPr id="276" name="Group 30">
            <a:extLst>
              <a:ext uri="{FF2B5EF4-FFF2-40B4-BE49-F238E27FC236}">
                <a16:creationId xmlns:a16="http://schemas.microsoft.com/office/drawing/2014/main" id="{FD865574-559F-48C5-8EB6-311343E92B7A}"/>
              </a:ext>
            </a:extLst>
          </p:cNvPr>
          <p:cNvGrpSpPr>
            <a:grpSpLocks/>
          </p:cNvGrpSpPr>
          <p:nvPr/>
        </p:nvGrpSpPr>
        <p:grpSpPr bwMode="auto">
          <a:xfrm>
            <a:off x="2238375" y="1301750"/>
            <a:ext cx="517525" cy="444500"/>
            <a:chOff x="2424283" y="1124744"/>
            <a:chExt cx="561361" cy="480446"/>
          </a:xfrm>
        </p:grpSpPr>
        <p:grpSp>
          <p:nvGrpSpPr>
            <p:cNvPr id="277" name="Group 73">
              <a:extLst>
                <a:ext uri="{FF2B5EF4-FFF2-40B4-BE49-F238E27FC236}">
                  <a16:creationId xmlns:a16="http://schemas.microsoft.com/office/drawing/2014/main" id="{BDC87738-8847-4522-BB48-17DA49FF45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4355" y="1180414"/>
              <a:ext cx="360000" cy="360000"/>
              <a:chOff x="3506284" y="5697272"/>
              <a:chExt cx="360000" cy="360000"/>
            </a:xfrm>
          </p:grpSpPr>
          <p:sp>
            <p:nvSpPr>
              <p:cNvPr id="282" name="Oval 281">
                <a:extLst>
                  <a:ext uri="{FF2B5EF4-FFF2-40B4-BE49-F238E27FC236}">
                    <a16:creationId xmlns:a16="http://schemas.microsoft.com/office/drawing/2014/main" id="{F16DC713-96E5-482B-BD72-6CF562F8B975}"/>
                  </a:ext>
                </a:extLst>
              </p:cNvPr>
              <p:cNvSpPr/>
              <p:nvPr/>
            </p:nvSpPr>
            <p:spPr>
              <a:xfrm>
                <a:off x="3506087" y="5696510"/>
                <a:ext cx="359892" cy="36033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283" name="Pie 23">
                <a:extLst>
                  <a:ext uri="{FF2B5EF4-FFF2-40B4-BE49-F238E27FC236}">
                    <a16:creationId xmlns:a16="http://schemas.microsoft.com/office/drawing/2014/main" id="{AEA56CF7-801C-4AE5-98EF-958D7293EAF2}"/>
                  </a:ext>
                </a:extLst>
              </p:cNvPr>
              <p:cNvSpPr/>
              <p:nvPr/>
            </p:nvSpPr>
            <p:spPr>
              <a:xfrm rot="12520415">
                <a:off x="3506087" y="5696510"/>
                <a:ext cx="359892" cy="360334"/>
              </a:xfrm>
              <a:prstGeom prst="pie">
                <a:avLst>
                  <a:gd name="adj1" fmla="val 0"/>
                  <a:gd name="adj2" fmla="val 7158401"/>
                </a:avLst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8" name="TextBox 1">
              <a:extLst>
                <a:ext uri="{FF2B5EF4-FFF2-40B4-BE49-F238E27FC236}">
                  <a16:creationId xmlns:a16="http://schemas.microsoft.com/office/drawing/2014/main" id="{EF8E16E8-A459-4F88-AD7B-2985ED950859}"/>
                </a:ext>
              </a:extLst>
            </p:cNvPr>
            <p:cNvSpPr txBox="1"/>
            <p:nvPr/>
          </p:nvSpPr>
          <p:spPr>
            <a:xfrm>
              <a:off x="2563763" y="1124744"/>
              <a:ext cx="275515" cy="1921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12</a:t>
              </a:r>
            </a:p>
          </p:txBody>
        </p:sp>
        <p:sp>
          <p:nvSpPr>
            <p:cNvPr id="279" name="TextBox 78">
              <a:extLst>
                <a:ext uri="{FF2B5EF4-FFF2-40B4-BE49-F238E27FC236}">
                  <a16:creationId xmlns:a16="http://schemas.microsoft.com/office/drawing/2014/main" id="{0A02C9C2-1976-4DF2-BBD3-30E7F847D9EA}"/>
                </a:ext>
              </a:extLst>
            </p:cNvPr>
            <p:cNvSpPr txBox="1"/>
            <p:nvPr/>
          </p:nvSpPr>
          <p:spPr>
            <a:xfrm>
              <a:off x="2582704" y="1413012"/>
              <a:ext cx="237631" cy="1921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6</a:t>
              </a:r>
            </a:p>
          </p:txBody>
        </p:sp>
        <p:sp>
          <p:nvSpPr>
            <p:cNvPr id="280" name="TextBox 85">
              <a:extLst>
                <a:ext uri="{FF2B5EF4-FFF2-40B4-BE49-F238E27FC236}">
                  <a16:creationId xmlns:a16="http://schemas.microsoft.com/office/drawing/2014/main" id="{43D65770-B6DD-4E18-AA8F-AAD35D03734F}"/>
                </a:ext>
              </a:extLst>
            </p:cNvPr>
            <p:cNvSpPr txBox="1"/>
            <p:nvPr/>
          </p:nvSpPr>
          <p:spPr>
            <a:xfrm>
              <a:off x="2748013" y="1270594"/>
              <a:ext cx="237631" cy="19389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t-PT" sz="554" dirty="0"/>
                <a:t>3</a:t>
              </a:r>
            </a:p>
          </p:txBody>
        </p:sp>
        <p:sp>
          <p:nvSpPr>
            <p:cNvPr id="281" name="TextBox 86">
              <a:extLst>
                <a:ext uri="{FF2B5EF4-FFF2-40B4-BE49-F238E27FC236}">
                  <a16:creationId xmlns:a16="http://schemas.microsoft.com/office/drawing/2014/main" id="{E4609F7D-AD3D-4549-BF9A-3279DDE03A3A}"/>
                </a:ext>
              </a:extLst>
            </p:cNvPr>
            <p:cNvSpPr txBox="1"/>
            <p:nvPr/>
          </p:nvSpPr>
          <p:spPr>
            <a:xfrm>
              <a:off x="2424283" y="1270594"/>
              <a:ext cx="237631" cy="19389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554" dirty="0"/>
                <a:t>9</a:t>
              </a:r>
            </a:p>
          </p:txBody>
        </p:sp>
      </p:grpSp>
      <p:grpSp>
        <p:nvGrpSpPr>
          <p:cNvPr id="284" name="Group 31">
            <a:extLst>
              <a:ext uri="{FF2B5EF4-FFF2-40B4-BE49-F238E27FC236}">
                <a16:creationId xmlns:a16="http://schemas.microsoft.com/office/drawing/2014/main" id="{4DD7A574-B434-4631-9652-44583A4967F9}"/>
              </a:ext>
            </a:extLst>
          </p:cNvPr>
          <p:cNvGrpSpPr>
            <a:grpSpLocks/>
          </p:cNvGrpSpPr>
          <p:nvPr/>
        </p:nvGrpSpPr>
        <p:grpSpPr bwMode="auto">
          <a:xfrm>
            <a:off x="3381375" y="1301750"/>
            <a:ext cx="517525" cy="444500"/>
            <a:chOff x="3662895" y="1124744"/>
            <a:chExt cx="561361" cy="480446"/>
          </a:xfrm>
        </p:grpSpPr>
        <p:grpSp>
          <p:nvGrpSpPr>
            <p:cNvPr id="285" name="Group 74">
              <a:extLst>
                <a:ext uri="{FF2B5EF4-FFF2-40B4-BE49-F238E27FC236}">
                  <a16:creationId xmlns:a16="http://schemas.microsoft.com/office/drawing/2014/main" id="{C1861043-F363-4F69-9696-CD2EE7E24B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9664" y="1180415"/>
              <a:ext cx="360000" cy="360000"/>
              <a:chOff x="4868083" y="5697273"/>
              <a:chExt cx="360000" cy="360000"/>
            </a:xfrm>
          </p:grpSpPr>
          <p:sp>
            <p:nvSpPr>
              <p:cNvPr id="290" name="Oval 289">
                <a:extLst>
                  <a:ext uri="{FF2B5EF4-FFF2-40B4-BE49-F238E27FC236}">
                    <a16:creationId xmlns:a16="http://schemas.microsoft.com/office/drawing/2014/main" id="{0304D824-CCA3-4F00-BF99-8CE032E5A419}"/>
                  </a:ext>
                </a:extLst>
              </p:cNvPr>
              <p:cNvSpPr/>
              <p:nvPr/>
            </p:nvSpPr>
            <p:spPr>
              <a:xfrm>
                <a:off x="4868075" y="5696510"/>
                <a:ext cx="359892" cy="36033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291" name="Pie 25">
                <a:extLst>
                  <a:ext uri="{FF2B5EF4-FFF2-40B4-BE49-F238E27FC236}">
                    <a16:creationId xmlns:a16="http://schemas.microsoft.com/office/drawing/2014/main" id="{763FDF53-F447-4753-8190-B0B4993851A0}"/>
                  </a:ext>
                </a:extLst>
              </p:cNvPr>
              <p:cNvSpPr/>
              <p:nvPr/>
            </p:nvSpPr>
            <p:spPr>
              <a:xfrm rot="19270470">
                <a:off x="4868075" y="5696510"/>
                <a:ext cx="359892" cy="360334"/>
              </a:xfrm>
              <a:prstGeom prst="pie">
                <a:avLst>
                  <a:gd name="adj1" fmla="val 0"/>
                  <a:gd name="adj2" fmla="val 10855057"/>
                </a:avLst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6" name="TextBox 87">
              <a:extLst>
                <a:ext uri="{FF2B5EF4-FFF2-40B4-BE49-F238E27FC236}">
                  <a16:creationId xmlns:a16="http://schemas.microsoft.com/office/drawing/2014/main" id="{2233F225-4832-47E2-8FC1-F4F35624EE63}"/>
                </a:ext>
              </a:extLst>
            </p:cNvPr>
            <p:cNvSpPr txBox="1"/>
            <p:nvPr/>
          </p:nvSpPr>
          <p:spPr>
            <a:xfrm>
              <a:off x="3802375" y="1124744"/>
              <a:ext cx="275515" cy="1921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12</a:t>
              </a:r>
            </a:p>
          </p:txBody>
        </p:sp>
        <p:sp>
          <p:nvSpPr>
            <p:cNvPr id="287" name="TextBox 88">
              <a:extLst>
                <a:ext uri="{FF2B5EF4-FFF2-40B4-BE49-F238E27FC236}">
                  <a16:creationId xmlns:a16="http://schemas.microsoft.com/office/drawing/2014/main" id="{5BE90C6C-D88B-4823-9E69-82F61BE89A23}"/>
                </a:ext>
              </a:extLst>
            </p:cNvPr>
            <p:cNvSpPr txBox="1"/>
            <p:nvPr/>
          </p:nvSpPr>
          <p:spPr>
            <a:xfrm>
              <a:off x="3821316" y="1413012"/>
              <a:ext cx="237631" cy="1921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6</a:t>
              </a:r>
            </a:p>
          </p:txBody>
        </p:sp>
        <p:sp>
          <p:nvSpPr>
            <p:cNvPr id="288" name="TextBox 91">
              <a:extLst>
                <a:ext uri="{FF2B5EF4-FFF2-40B4-BE49-F238E27FC236}">
                  <a16:creationId xmlns:a16="http://schemas.microsoft.com/office/drawing/2014/main" id="{8A353CE8-E3F1-41C7-82EB-073C8752A9DF}"/>
                </a:ext>
              </a:extLst>
            </p:cNvPr>
            <p:cNvSpPr txBox="1"/>
            <p:nvPr/>
          </p:nvSpPr>
          <p:spPr>
            <a:xfrm>
              <a:off x="3986625" y="1270594"/>
              <a:ext cx="237631" cy="19389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t-PT" sz="554" dirty="0"/>
                <a:t>3</a:t>
              </a:r>
            </a:p>
          </p:txBody>
        </p:sp>
        <p:sp>
          <p:nvSpPr>
            <p:cNvPr id="289" name="TextBox 92">
              <a:extLst>
                <a:ext uri="{FF2B5EF4-FFF2-40B4-BE49-F238E27FC236}">
                  <a16:creationId xmlns:a16="http://schemas.microsoft.com/office/drawing/2014/main" id="{DFD95AC8-7F07-4BF0-BE33-3B4188D30D5F}"/>
                </a:ext>
              </a:extLst>
            </p:cNvPr>
            <p:cNvSpPr txBox="1"/>
            <p:nvPr/>
          </p:nvSpPr>
          <p:spPr>
            <a:xfrm>
              <a:off x="3662895" y="1270594"/>
              <a:ext cx="237631" cy="19389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554" dirty="0"/>
                <a:t>9</a:t>
              </a:r>
            </a:p>
          </p:txBody>
        </p:sp>
      </p:grpSp>
      <p:grpSp>
        <p:nvGrpSpPr>
          <p:cNvPr id="292" name="Group 29">
            <a:extLst>
              <a:ext uri="{FF2B5EF4-FFF2-40B4-BE49-F238E27FC236}">
                <a16:creationId xmlns:a16="http://schemas.microsoft.com/office/drawing/2014/main" id="{9FC7CC82-3D5C-461D-B6C1-5AB1E0599413}"/>
              </a:ext>
            </a:extLst>
          </p:cNvPr>
          <p:cNvGrpSpPr>
            <a:grpSpLocks/>
          </p:cNvGrpSpPr>
          <p:nvPr/>
        </p:nvGrpSpPr>
        <p:grpSpPr bwMode="auto">
          <a:xfrm>
            <a:off x="1433513" y="1301750"/>
            <a:ext cx="519112" cy="444500"/>
            <a:chOff x="1553503" y="1124744"/>
            <a:chExt cx="561361" cy="480446"/>
          </a:xfrm>
        </p:grpSpPr>
        <p:grpSp>
          <p:nvGrpSpPr>
            <p:cNvPr id="293" name="Group 72">
              <a:extLst>
                <a:ext uri="{FF2B5EF4-FFF2-40B4-BE49-F238E27FC236}">
                  <a16:creationId xmlns:a16="http://schemas.microsoft.com/office/drawing/2014/main" id="{400CD868-CB38-474A-BAD6-C1C557730D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52996" y="1180414"/>
              <a:ext cx="360000" cy="360000"/>
              <a:chOff x="2536318" y="5697272"/>
              <a:chExt cx="360000" cy="360000"/>
            </a:xfrm>
          </p:grpSpPr>
          <p:sp>
            <p:nvSpPr>
              <p:cNvPr id="298" name="Oval 297">
                <a:extLst>
                  <a:ext uri="{FF2B5EF4-FFF2-40B4-BE49-F238E27FC236}">
                    <a16:creationId xmlns:a16="http://schemas.microsoft.com/office/drawing/2014/main" id="{ABE96618-542F-450C-A471-CE8F40F74370}"/>
                  </a:ext>
                </a:extLst>
              </p:cNvPr>
              <p:cNvSpPr/>
              <p:nvPr/>
            </p:nvSpPr>
            <p:spPr>
              <a:xfrm>
                <a:off x="2536394" y="5696510"/>
                <a:ext cx="360507" cy="36033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299" name="Pie 20">
                <a:extLst>
                  <a:ext uri="{FF2B5EF4-FFF2-40B4-BE49-F238E27FC236}">
                    <a16:creationId xmlns:a16="http://schemas.microsoft.com/office/drawing/2014/main" id="{287FD5A6-2FB6-47E8-B3A0-6805A22AA06A}"/>
                  </a:ext>
                </a:extLst>
              </p:cNvPr>
              <p:cNvSpPr/>
              <p:nvPr/>
            </p:nvSpPr>
            <p:spPr>
              <a:xfrm rot="7293994">
                <a:off x="2536480" y="5696423"/>
                <a:ext cx="360334" cy="360507"/>
              </a:xfrm>
              <a:prstGeom prst="pie">
                <a:avLst>
                  <a:gd name="adj1" fmla="val 0"/>
                  <a:gd name="adj2" fmla="val 5555949"/>
                </a:avLst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4" name="TextBox 100">
              <a:extLst>
                <a:ext uri="{FF2B5EF4-FFF2-40B4-BE49-F238E27FC236}">
                  <a16:creationId xmlns:a16="http://schemas.microsoft.com/office/drawing/2014/main" id="{66CAFEBF-4376-4FC2-BD79-38F6D13DD59B}"/>
                </a:ext>
              </a:extLst>
            </p:cNvPr>
            <p:cNvSpPr txBox="1"/>
            <p:nvPr/>
          </p:nvSpPr>
          <p:spPr>
            <a:xfrm>
              <a:off x="1692555" y="1124744"/>
              <a:ext cx="276390" cy="1921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12</a:t>
              </a:r>
            </a:p>
          </p:txBody>
        </p:sp>
        <p:sp>
          <p:nvSpPr>
            <p:cNvPr id="295" name="TextBox 101">
              <a:extLst>
                <a:ext uri="{FF2B5EF4-FFF2-40B4-BE49-F238E27FC236}">
                  <a16:creationId xmlns:a16="http://schemas.microsoft.com/office/drawing/2014/main" id="{DD66375B-C62E-4AA9-B090-628D0714B461}"/>
                </a:ext>
              </a:extLst>
            </p:cNvPr>
            <p:cNvSpPr txBox="1"/>
            <p:nvPr/>
          </p:nvSpPr>
          <p:spPr>
            <a:xfrm>
              <a:off x="1711440" y="1413012"/>
              <a:ext cx="238621" cy="1921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6</a:t>
              </a:r>
            </a:p>
          </p:txBody>
        </p:sp>
        <p:sp>
          <p:nvSpPr>
            <p:cNvPr id="296" name="TextBox 102">
              <a:extLst>
                <a:ext uri="{FF2B5EF4-FFF2-40B4-BE49-F238E27FC236}">
                  <a16:creationId xmlns:a16="http://schemas.microsoft.com/office/drawing/2014/main" id="{AA76BD1E-F8FD-420C-96E1-C824A4B638AF}"/>
                </a:ext>
              </a:extLst>
            </p:cNvPr>
            <p:cNvSpPr txBox="1"/>
            <p:nvPr/>
          </p:nvSpPr>
          <p:spPr>
            <a:xfrm>
              <a:off x="1876243" y="1270594"/>
              <a:ext cx="238621" cy="19389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t-PT" sz="554" dirty="0"/>
                <a:t>3</a:t>
              </a:r>
            </a:p>
          </p:txBody>
        </p:sp>
        <p:sp>
          <p:nvSpPr>
            <p:cNvPr id="297" name="TextBox 103">
              <a:extLst>
                <a:ext uri="{FF2B5EF4-FFF2-40B4-BE49-F238E27FC236}">
                  <a16:creationId xmlns:a16="http://schemas.microsoft.com/office/drawing/2014/main" id="{7833F1CA-8975-44DE-A2F4-1EF924CEADE4}"/>
                </a:ext>
              </a:extLst>
            </p:cNvPr>
            <p:cNvSpPr txBox="1"/>
            <p:nvPr/>
          </p:nvSpPr>
          <p:spPr>
            <a:xfrm>
              <a:off x="1553503" y="1270594"/>
              <a:ext cx="238621" cy="19389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554" dirty="0"/>
                <a:t>9</a:t>
              </a:r>
            </a:p>
          </p:txBody>
        </p:sp>
      </p:grpSp>
      <p:sp>
        <p:nvSpPr>
          <p:cNvPr id="300" name="TextBox 208">
            <a:extLst>
              <a:ext uri="{FF2B5EF4-FFF2-40B4-BE49-F238E27FC236}">
                <a16:creationId xmlns:a16="http://schemas.microsoft.com/office/drawing/2014/main" id="{BACE75E0-FCBF-4E48-91CA-17A3889CAF9F}"/>
              </a:ext>
            </a:extLst>
          </p:cNvPr>
          <p:cNvSpPr txBox="1"/>
          <p:nvPr/>
        </p:nvSpPr>
        <p:spPr>
          <a:xfrm>
            <a:off x="5495925" y="5818188"/>
            <a:ext cx="733425" cy="2492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1015" dirty="0"/>
              <a:t>R</a:t>
            </a:r>
            <a:r>
              <a:rPr lang="pt-PT" sz="923" dirty="0"/>
              <a:t> </a:t>
            </a:r>
            <a:r>
              <a:rPr lang="pt-PT" sz="554" dirty="0"/>
              <a:t>- </a:t>
            </a:r>
            <a:r>
              <a:rPr lang="pt-PT" sz="646" dirty="0"/>
              <a:t>Residenciais</a:t>
            </a:r>
          </a:p>
        </p:txBody>
      </p:sp>
      <p:sp>
        <p:nvSpPr>
          <p:cNvPr id="301" name="TextBox 210">
            <a:extLst>
              <a:ext uri="{FF2B5EF4-FFF2-40B4-BE49-F238E27FC236}">
                <a16:creationId xmlns:a16="http://schemas.microsoft.com/office/drawing/2014/main" id="{080EA396-9A58-40BA-BFEE-9F722ACFB117}"/>
              </a:ext>
            </a:extLst>
          </p:cNvPr>
          <p:cNvSpPr txBox="1"/>
          <p:nvPr/>
        </p:nvSpPr>
        <p:spPr>
          <a:xfrm>
            <a:off x="6154738" y="5818188"/>
            <a:ext cx="771525" cy="2492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1015" dirty="0"/>
              <a:t>C</a:t>
            </a:r>
            <a:r>
              <a:rPr lang="pt-PT" sz="554" dirty="0"/>
              <a:t> - </a:t>
            </a:r>
            <a:r>
              <a:rPr lang="pt-PT" sz="646" dirty="0"/>
              <a:t>Comerciantes</a:t>
            </a:r>
          </a:p>
        </p:txBody>
      </p:sp>
      <p:grpSp>
        <p:nvGrpSpPr>
          <p:cNvPr id="302" name="Group 35">
            <a:extLst>
              <a:ext uri="{FF2B5EF4-FFF2-40B4-BE49-F238E27FC236}">
                <a16:creationId xmlns:a16="http://schemas.microsoft.com/office/drawing/2014/main" id="{EDC9D797-FE75-445E-B9B5-DF6149EFA7B5}"/>
              </a:ext>
            </a:extLst>
          </p:cNvPr>
          <p:cNvGrpSpPr>
            <a:grpSpLocks/>
          </p:cNvGrpSpPr>
          <p:nvPr/>
        </p:nvGrpSpPr>
        <p:grpSpPr bwMode="auto">
          <a:xfrm>
            <a:off x="125413" y="4905375"/>
            <a:ext cx="4306887" cy="1155700"/>
            <a:chOff x="150499" y="3800410"/>
            <a:chExt cx="4666362" cy="1252552"/>
          </a:xfrm>
        </p:grpSpPr>
        <p:grpSp>
          <p:nvGrpSpPr>
            <p:cNvPr id="303" name="Group 82">
              <a:extLst>
                <a:ext uri="{FF2B5EF4-FFF2-40B4-BE49-F238E27FC236}">
                  <a16:creationId xmlns:a16="http://schemas.microsoft.com/office/drawing/2014/main" id="{4153993C-EC98-465A-B0B4-C58F28C374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60612" y="3900805"/>
              <a:ext cx="3240000" cy="1008000"/>
              <a:chOff x="2216696" y="3457386"/>
              <a:chExt cx="3745896" cy="1008000"/>
            </a:xfrm>
          </p:grpSpPr>
          <p:sp>
            <p:nvSpPr>
              <p:cNvPr id="318" name="Rectangle 54">
                <a:extLst>
                  <a:ext uri="{FF2B5EF4-FFF2-40B4-BE49-F238E27FC236}">
                    <a16:creationId xmlns:a16="http://schemas.microsoft.com/office/drawing/2014/main" id="{AECCFBB7-1DB4-4A25-AC58-9F402EEB0CC8}"/>
                  </a:ext>
                </a:extLst>
              </p:cNvPr>
              <p:cNvSpPr/>
              <p:nvPr/>
            </p:nvSpPr>
            <p:spPr>
              <a:xfrm>
                <a:off x="2217306" y="3456782"/>
                <a:ext cx="3742476" cy="100823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19" name="Rectangle 55">
                <a:extLst>
                  <a:ext uri="{FF2B5EF4-FFF2-40B4-BE49-F238E27FC236}">
                    <a16:creationId xmlns:a16="http://schemas.microsoft.com/office/drawing/2014/main" id="{B6805035-ED79-40CC-AC5A-3DEF1C3BEA6C}"/>
                  </a:ext>
                </a:extLst>
              </p:cNvPr>
              <p:cNvSpPr/>
              <p:nvPr/>
            </p:nvSpPr>
            <p:spPr>
              <a:xfrm>
                <a:off x="2219294" y="3658086"/>
                <a:ext cx="863037" cy="806932"/>
              </a:xfrm>
              <a:prstGeom prst="rect">
                <a:avLst/>
              </a:prstGeom>
              <a:solidFill>
                <a:srgbClr val="FF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20" name="Rectangle 56">
                <a:extLst>
                  <a:ext uri="{FF2B5EF4-FFF2-40B4-BE49-F238E27FC236}">
                    <a16:creationId xmlns:a16="http://schemas.microsoft.com/office/drawing/2014/main" id="{3B91772C-0E48-4026-8104-068868FFA07E}"/>
                  </a:ext>
                </a:extLst>
              </p:cNvPr>
              <p:cNvSpPr/>
              <p:nvPr/>
            </p:nvSpPr>
            <p:spPr>
              <a:xfrm>
                <a:off x="2219294" y="4062412"/>
                <a:ext cx="863037" cy="402606"/>
              </a:xfrm>
              <a:prstGeom prst="rect">
                <a:avLst/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21" name="Rectangle 57">
                <a:extLst>
                  <a:ext uri="{FF2B5EF4-FFF2-40B4-BE49-F238E27FC236}">
                    <a16:creationId xmlns:a16="http://schemas.microsoft.com/office/drawing/2014/main" id="{4405153F-248E-49BD-B760-8DEE1E14A981}"/>
                  </a:ext>
                </a:extLst>
              </p:cNvPr>
              <p:cNvSpPr/>
              <p:nvPr/>
            </p:nvSpPr>
            <p:spPr>
              <a:xfrm>
                <a:off x="3088297" y="3759597"/>
                <a:ext cx="1151378" cy="705421"/>
              </a:xfrm>
              <a:prstGeom prst="rect">
                <a:avLst/>
              </a:prstGeom>
              <a:solidFill>
                <a:srgbClr val="FF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22" name="Rectangle 58">
                <a:extLst>
                  <a:ext uri="{FF2B5EF4-FFF2-40B4-BE49-F238E27FC236}">
                    <a16:creationId xmlns:a16="http://schemas.microsoft.com/office/drawing/2014/main" id="{5E5D1771-8BE2-4BD5-9867-1CF94FE1B579}"/>
                  </a:ext>
                </a:extLst>
              </p:cNvPr>
              <p:cNvSpPr/>
              <p:nvPr/>
            </p:nvSpPr>
            <p:spPr>
              <a:xfrm>
                <a:off x="3088297" y="4162203"/>
                <a:ext cx="1151378" cy="302815"/>
              </a:xfrm>
              <a:prstGeom prst="rect">
                <a:avLst/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23" name="Rectangle 59">
                <a:extLst>
                  <a:ext uri="{FF2B5EF4-FFF2-40B4-BE49-F238E27FC236}">
                    <a16:creationId xmlns:a16="http://schemas.microsoft.com/office/drawing/2014/main" id="{DD8E77DA-B1DD-4000-AC48-2D3C5619FAFC}"/>
                  </a:ext>
                </a:extLst>
              </p:cNvPr>
              <p:cNvSpPr/>
              <p:nvPr/>
            </p:nvSpPr>
            <p:spPr>
              <a:xfrm>
                <a:off x="4233709" y="3859388"/>
                <a:ext cx="1728061" cy="605629"/>
              </a:xfrm>
              <a:prstGeom prst="rect">
                <a:avLst/>
              </a:prstGeom>
              <a:solidFill>
                <a:srgbClr val="FF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24" name="Rectangle 60">
                <a:extLst>
                  <a:ext uri="{FF2B5EF4-FFF2-40B4-BE49-F238E27FC236}">
                    <a16:creationId xmlns:a16="http://schemas.microsoft.com/office/drawing/2014/main" id="{994BB9F7-FA8E-42A4-AD68-73685DE99F8B}"/>
                  </a:ext>
                </a:extLst>
              </p:cNvPr>
              <p:cNvSpPr/>
              <p:nvPr/>
            </p:nvSpPr>
            <p:spPr>
              <a:xfrm>
                <a:off x="4233709" y="4263715"/>
                <a:ext cx="1728061" cy="201302"/>
              </a:xfrm>
              <a:prstGeom prst="rect">
                <a:avLst/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cxnSp>
            <p:nvCxnSpPr>
              <p:cNvPr id="325" name="Straight Connector 61">
                <a:extLst>
                  <a:ext uri="{FF2B5EF4-FFF2-40B4-BE49-F238E27FC236}">
                    <a16:creationId xmlns:a16="http://schemas.microsoft.com/office/drawing/2014/main" id="{B54B5C13-D3FE-431C-8EFC-D6B0A48F4255}"/>
                  </a:ext>
                </a:extLst>
              </p:cNvPr>
              <p:cNvCxnSpPr/>
              <p:nvPr/>
            </p:nvCxnSpPr>
            <p:spPr>
              <a:xfrm>
                <a:off x="3086308" y="3456782"/>
                <a:ext cx="0" cy="1008235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Straight Connector 62">
                <a:extLst>
                  <a:ext uri="{FF2B5EF4-FFF2-40B4-BE49-F238E27FC236}">
                    <a16:creationId xmlns:a16="http://schemas.microsoft.com/office/drawing/2014/main" id="{9CF6B0F6-77E3-4310-953B-450FE0C4459D}"/>
                  </a:ext>
                </a:extLst>
              </p:cNvPr>
              <p:cNvCxnSpPr/>
              <p:nvPr/>
            </p:nvCxnSpPr>
            <p:spPr>
              <a:xfrm>
                <a:off x="4231720" y="3456782"/>
                <a:ext cx="0" cy="1008235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4" name="Rectangle 8">
              <a:extLst>
                <a:ext uri="{FF2B5EF4-FFF2-40B4-BE49-F238E27FC236}">
                  <a16:creationId xmlns:a16="http://schemas.microsoft.com/office/drawing/2014/main" id="{321EEAD6-BC7D-4029-868E-A81102FF1645}"/>
                </a:ext>
              </a:extLst>
            </p:cNvPr>
            <p:cNvSpPr/>
            <p:nvPr/>
          </p:nvSpPr>
          <p:spPr>
            <a:xfrm>
              <a:off x="1371700" y="3800410"/>
              <a:ext cx="3378082" cy="825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PT"/>
            </a:p>
          </p:txBody>
        </p:sp>
        <p:sp>
          <p:nvSpPr>
            <p:cNvPr id="305" name="TextBox 194">
              <a:extLst>
                <a:ext uri="{FF2B5EF4-FFF2-40B4-BE49-F238E27FC236}">
                  <a16:creationId xmlns:a16="http://schemas.microsoft.com/office/drawing/2014/main" id="{6F28C46E-3703-498A-8FF6-443AB6F688D2}"/>
                </a:ext>
              </a:extLst>
            </p:cNvPr>
            <p:cNvSpPr txBox="1"/>
            <p:nvPr/>
          </p:nvSpPr>
          <p:spPr>
            <a:xfrm>
              <a:off x="1366539" y="4860262"/>
              <a:ext cx="712080" cy="1927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Por-do-sol +0:15</a:t>
              </a:r>
            </a:p>
          </p:txBody>
        </p:sp>
        <p:sp>
          <p:nvSpPr>
            <p:cNvPr id="306" name="TextBox 195">
              <a:extLst>
                <a:ext uri="{FF2B5EF4-FFF2-40B4-BE49-F238E27FC236}">
                  <a16:creationId xmlns:a16="http://schemas.microsoft.com/office/drawing/2014/main" id="{662FAA6B-9A1E-4DC0-B3C0-76D0F3FE0EC6}"/>
                </a:ext>
              </a:extLst>
            </p:cNvPr>
            <p:cNvSpPr txBox="1"/>
            <p:nvPr/>
          </p:nvSpPr>
          <p:spPr>
            <a:xfrm>
              <a:off x="4010181" y="4860262"/>
              <a:ext cx="806680" cy="1927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Nascer-do-sol -0:15</a:t>
              </a:r>
            </a:p>
          </p:txBody>
        </p:sp>
        <p:sp>
          <p:nvSpPr>
            <p:cNvPr id="307" name="TextBox 196">
              <a:extLst>
                <a:ext uri="{FF2B5EF4-FFF2-40B4-BE49-F238E27FC236}">
                  <a16:creationId xmlns:a16="http://schemas.microsoft.com/office/drawing/2014/main" id="{930C127A-0EEF-429E-A19C-7705258CFBC9}"/>
                </a:ext>
              </a:extLst>
            </p:cNvPr>
            <p:cNvSpPr txBox="1"/>
            <p:nvPr/>
          </p:nvSpPr>
          <p:spPr>
            <a:xfrm>
              <a:off x="3031500" y="4860262"/>
              <a:ext cx="335401" cy="1927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2:00</a:t>
              </a:r>
            </a:p>
          </p:txBody>
        </p:sp>
        <p:sp>
          <p:nvSpPr>
            <p:cNvPr id="308" name="TextBox 197">
              <a:extLst>
                <a:ext uri="{FF2B5EF4-FFF2-40B4-BE49-F238E27FC236}">
                  <a16:creationId xmlns:a16="http://schemas.microsoft.com/office/drawing/2014/main" id="{7EA60BAF-4881-4FE8-88B3-A88E8C4D0E39}"/>
                </a:ext>
              </a:extLst>
            </p:cNvPr>
            <p:cNvSpPr txBox="1"/>
            <p:nvPr/>
          </p:nvSpPr>
          <p:spPr>
            <a:xfrm>
              <a:off x="2023579" y="4860262"/>
              <a:ext cx="373241" cy="1927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22:00</a:t>
              </a:r>
            </a:p>
          </p:txBody>
        </p:sp>
        <p:sp>
          <p:nvSpPr>
            <p:cNvPr id="309" name="TextBox 76">
              <a:extLst>
                <a:ext uri="{FF2B5EF4-FFF2-40B4-BE49-F238E27FC236}">
                  <a16:creationId xmlns:a16="http://schemas.microsoft.com/office/drawing/2014/main" id="{23DC6DC8-1148-4710-B7AA-EF913A0CE6FA}"/>
                </a:ext>
              </a:extLst>
            </p:cNvPr>
            <p:cNvSpPr txBox="1"/>
            <p:nvPr/>
          </p:nvSpPr>
          <p:spPr>
            <a:xfrm>
              <a:off x="150499" y="4225384"/>
              <a:ext cx="1007921" cy="3458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1477" b="1" dirty="0"/>
                <a:t>Cenário 3</a:t>
              </a:r>
            </a:p>
          </p:txBody>
        </p:sp>
        <p:sp>
          <p:nvSpPr>
            <p:cNvPr id="310" name="TextBox 115">
              <a:extLst>
                <a:ext uri="{FF2B5EF4-FFF2-40B4-BE49-F238E27FC236}">
                  <a16:creationId xmlns:a16="http://schemas.microsoft.com/office/drawing/2014/main" id="{25FD4148-A5A2-4930-8A0D-86B3941BDBF4}"/>
                </a:ext>
              </a:extLst>
            </p:cNvPr>
            <p:cNvSpPr txBox="1"/>
            <p:nvPr/>
          </p:nvSpPr>
          <p:spPr>
            <a:xfrm>
              <a:off x="1108539" y="3858908"/>
              <a:ext cx="428281" cy="2219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738" dirty="0"/>
                <a:t>100%</a:t>
              </a:r>
            </a:p>
          </p:txBody>
        </p:sp>
        <p:sp>
          <p:nvSpPr>
            <p:cNvPr id="311" name="TextBox 116">
              <a:extLst>
                <a:ext uri="{FF2B5EF4-FFF2-40B4-BE49-F238E27FC236}">
                  <a16:creationId xmlns:a16="http://schemas.microsoft.com/office/drawing/2014/main" id="{7B0B2304-7BA9-4080-B197-C0E506BE4AB5}"/>
                </a:ext>
              </a:extLst>
            </p:cNvPr>
            <p:cNvSpPr txBox="1"/>
            <p:nvPr/>
          </p:nvSpPr>
          <p:spPr>
            <a:xfrm>
              <a:off x="1244420" y="4748427"/>
              <a:ext cx="292400" cy="1927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554" dirty="0"/>
                <a:t>0%</a:t>
              </a:r>
            </a:p>
          </p:txBody>
        </p:sp>
        <p:sp>
          <p:nvSpPr>
            <p:cNvPr id="312" name="TextBox 178">
              <a:extLst>
                <a:ext uri="{FF2B5EF4-FFF2-40B4-BE49-F238E27FC236}">
                  <a16:creationId xmlns:a16="http://schemas.microsoft.com/office/drawing/2014/main" id="{B1F1B4EB-B3ED-4BE9-9626-C9BA088C8E26}"/>
                </a:ext>
              </a:extLst>
            </p:cNvPr>
            <p:cNvSpPr txBox="1"/>
            <p:nvPr/>
          </p:nvSpPr>
          <p:spPr>
            <a:xfrm>
              <a:off x="1615940" y="4037844"/>
              <a:ext cx="421400" cy="2529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80%</a:t>
              </a:r>
            </a:p>
          </p:txBody>
        </p:sp>
        <p:sp>
          <p:nvSpPr>
            <p:cNvPr id="313" name="TextBox 179">
              <a:extLst>
                <a:ext uri="{FF2B5EF4-FFF2-40B4-BE49-F238E27FC236}">
                  <a16:creationId xmlns:a16="http://schemas.microsoft.com/office/drawing/2014/main" id="{2AAE5581-19BE-45F1-A80F-DB5BD450ADD4}"/>
                </a:ext>
              </a:extLst>
            </p:cNvPr>
            <p:cNvSpPr txBox="1"/>
            <p:nvPr/>
          </p:nvSpPr>
          <p:spPr>
            <a:xfrm>
              <a:off x="1615940" y="4449054"/>
              <a:ext cx="421400" cy="252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40%</a:t>
              </a:r>
            </a:p>
          </p:txBody>
        </p:sp>
        <p:sp>
          <p:nvSpPr>
            <p:cNvPr id="314" name="TextBox 180">
              <a:extLst>
                <a:ext uri="{FF2B5EF4-FFF2-40B4-BE49-F238E27FC236}">
                  <a16:creationId xmlns:a16="http://schemas.microsoft.com/office/drawing/2014/main" id="{83D57991-E248-44CA-AC46-CDBD8D9686BB}"/>
                </a:ext>
              </a:extLst>
            </p:cNvPr>
            <p:cNvSpPr txBox="1"/>
            <p:nvPr/>
          </p:nvSpPr>
          <p:spPr>
            <a:xfrm>
              <a:off x="2517220" y="4149680"/>
              <a:ext cx="423120" cy="2546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70%</a:t>
              </a:r>
            </a:p>
          </p:txBody>
        </p:sp>
        <p:sp>
          <p:nvSpPr>
            <p:cNvPr id="315" name="TextBox 181">
              <a:extLst>
                <a:ext uri="{FF2B5EF4-FFF2-40B4-BE49-F238E27FC236}">
                  <a16:creationId xmlns:a16="http://schemas.microsoft.com/office/drawing/2014/main" id="{D95564C2-DC2E-479F-BAE1-D1F1B3D5466E}"/>
                </a:ext>
              </a:extLst>
            </p:cNvPr>
            <p:cNvSpPr txBox="1"/>
            <p:nvPr/>
          </p:nvSpPr>
          <p:spPr>
            <a:xfrm>
              <a:off x="2517220" y="4555727"/>
              <a:ext cx="423120" cy="2546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316" name="TextBox 182">
              <a:extLst>
                <a:ext uri="{FF2B5EF4-FFF2-40B4-BE49-F238E27FC236}">
                  <a16:creationId xmlns:a16="http://schemas.microsoft.com/office/drawing/2014/main" id="{F12F277F-3AD9-4478-B61B-773ED44C9DAC}"/>
                </a:ext>
              </a:extLst>
            </p:cNvPr>
            <p:cNvSpPr txBox="1"/>
            <p:nvPr/>
          </p:nvSpPr>
          <p:spPr>
            <a:xfrm>
              <a:off x="3779701" y="4251191"/>
              <a:ext cx="423120" cy="2546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60%</a:t>
              </a:r>
            </a:p>
          </p:txBody>
        </p:sp>
        <p:sp>
          <p:nvSpPr>
            <p:cNvPr id="317" name="TextBox 183">
              <a:extLst>
                <a:ext uri="{FF2B5EF4-FFF2-40B4-BE49-F238E27FC236}">
                  <a16:creationId xmlns:a16="http://schemas.microsoft.com/office/drawing/2014/main" id="{2464C9A5-2E77-4A12-90B3-946F26BAFBB6}"/>
                </a:ext>
              </a:extLst>
            </p:cNvPr>
            <p:cNvSpPr txBox="1"/>
            <p:nvPr/>
          </p:nvSpPr>
          <p:spPr>
            <a:xfrm>
              <a:off x="3779701" y="4655518"/>
              <a:ext cx="423120" cy="2546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20%</a:t>
              </a:r>
            </a:p>
          </p:txBody>
        </p:sp>
      </p:grpSp>
      <p:grpSp>
        <p:nvGrpSpPr>
          <p:cNvPr id="327" name="Group 28">
            <a:extLst>
              <a:ext uri="{FF2B5EF4-FFF2-40B4-BE49-F238E27FC236}">
                <a16:creationId xmlns:a16="http://schemas.microsoft.com/office/drawing/2014/main" id="{9933D3D8-855C-4C3E-9468-07C81137D65D}"/>
              </a:ext>
            </a:extLst>
          </p:cNvPr>
          <p:cNvGrpSpPr>
            <a:grpSpLocks/>
          </p:cNvGrpSpPr>
          <p:nvPr/>
        </p:nvGrpSpPr>
        <p:grpSpPr bwMode="auto">
          <a:xfrm>
            <a:off x="125413" y="3827463"/>
            <a:ext cx="4306887" cy="1141412"/>
            <a:chOff x="150499" y="4919884"/>
            <a:chExt cx="4666362" cy="1236810"/>
          </a:xfrm>
        </p:grpSpPr>
        <p:grpSp>
          <p:nvGrpSpPr>
            <p:cNvPr id="328" name="Group 83">
              <a:extLst>
                <a:ext uri="{FF2B5EF4-FFF2-40B4-BE49-F238E27FC236}">
                  <a16:creationId xmlns:a16="http://schemas.microsoft.com/office/drawing/2014/main" id="{86C4C48A-505F-44B9-B759-7A09B9E2EF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60612" y="5014615"/>
              <a:ext cx="3240000" cy="1008000"/>
              <a:chOff x="2216696" y="4571196"/>
              <a:chExt cx="3745896" cy="1008000"/>
            </a:xfrm>
          </p:grpSpPr>
          <p:sp>
            <p:nvSpPr>
              <p:cNvPr id="343" name="Rectangle 63">
                <a:extLst>
                  <a:ext uri="{FF2B5EF4-FFF2-40B4-BE49-F238E27FC236}">
                    <a16:creationId xmlns:a16="http://schemas.microsoft.com/office/drawing/2014/main" id="{55C7612F-A742-4B5A-96C6-354FEF3E8E75}"/>
                  </a:ext>
                </a:extLst>
              </p:cNvPr>
              <p:cNvSpPr/>
              <p:nvPr/>
            </p:nvSpPr>
            <p:spPr>
              <a:xfrm>
                <a:off x="2217306" y="4571075"/>
                <a:ext cx="3742476" cy="100802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44" name="Rectangle 64">
                <a:extLst>
                  <a:ext uri="{FF2B5EF4-FFF2-40B4-BE49-F238E27FC236}">
                    <a16:creationId xmlns:a16="http://schemas.microsoft.com/office/drawing/2014/main" id="{79803D93-1985-429F-8DBD-64FA9F260FC4}"/>
                  </a:ext>
                </a:extLst>
              </p:cNvPr>
              <p:cNvSpPr/>
              <p:nvPr/>
            </p:nvSpPr>
            <p:spPr>
              <a:xfrm>
                <a:off x="2219294" y="4772336"/>
                <a:ext cx="863037" cy="806764"/>
              </a:xfrm>
              <a:prstGeom prst="rect">
                <a:avLst/>
              </a:prstGeom>
              <a:solidFill>
                <a:srgbClr val="FF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45" name="Rectangle 65">
                <a:extLst>
                  <a:ext uri="{FF2B5EF4-FFF2-40B4-BE49-F238E27FC236}">
                    <a16:creationId xmlns:a16="http://schemas.microsoft.com/office/drawing/2014/main" id="{9D2B074E-9A04-4346-956C-51D05FAF4C5F}"/>
                  </a:ext>
                </a:extLst>
              </p:cNvPr>
              <p:cNvSpPr/>
              <p:nvPr/>
            </p:nvSpPr>
            <p:spPr>
              <a:xfrm>
                <a:off x="2219294" y="5075088"/>
                <a:ext cx="863037" cy="504012"/>
              </a:xfrm>
              <a:prstGeom prst="rect">
                <a:avLst/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46" name="Rectangle 66">
                <a:extLst>
                  <a:ext uri="{FF2B5EF4-FFF2-40B4-BE49-F238E27FC236}">
                    <a16:creationId xmlns:a16="http://schemas.microsoft.com/office/drawing/2014/main" id="{DE1E18D8-980C-4EF8-B394-8C95837BDEED}"/>
                  </a:ext>
                </a:extLst>
              </p:cNvPr>
              <p:cNvSpPr/>
              <p:nvPr/>
            </p:nvSpPr>
            <p:spPr>
              <a:xfrm>
                <a:off x="3088297" y="4873826"/>
                <a:ext cx="1151378" cy="705274"/>
              </a:xfrm>
              <a:prstGeom prst="rect">
                <a:avLst/>
              </a:prstGeom>
              <a:solidFill>
                <a:srgbClr val="FF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47" name="Rectangle 67">
                <a:extLst>
                  <a:ext uri="{FF2B5EF4-FFF2-40B4-BE49-F238E27FC236}">
                    <a16:creationId xmlns:a16="http://schemas.microsoft.com/office/drawing/2014/main" id="{D84434F2-14BA-463D-99F0-A7B515A9257E}"/>
                  </a:ext>
                </a:extLst>
              </p:cNvPr>
              <p:cNvSpPr/>
              <p:nvPr/>
            </p:nvSpPr>
            <p:spPr>
              <a:xfrm>
                <a:off x="3088297" y="5176578"/>
                <a:ext cx="1151378" cy="402522"/>
              </a:xfrm>
              <a:prstGeom prst="rect">
                <a:avLst/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48" name="Rectangle 68">
                <a:extLst>
                  <a:ext uri="{FF2B5EF4-FFF2-40B4-BE49-F238E27FC236}">
                    <a16:creationId xmlns:a16="http://schemas.microsoft.com/office/drawing/2014/main" id="{6F555E19-25B9-4D69-8B10-2E02A069C2A1}"/>
                  </a:ext>
                </a:extLst>
              </p:cNvPr>
              <p:cNvSpPr/>
              <p:nvPr/>
            </p:nvSpPr>
            <p:spPr>
              <a:xfrm>
                <a:off x="4233709" y="4973597"/>
                <a:ext cx="1728061" cy="605504"/>
              </a:xfrm>
              <a:prstGeom prst="rect">
                <a:avLst/>
              </a:prstGeom>
              <a:solidFill>
                <a:srgbClr val="FF2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49" name="Rectangle 69">
                <a:extLst>
                  <a:ext uri="{FF2B5EF4-FFF2-40B4-BE49-F238E27FC236}">
                    <a16:creationId xmlns:a16="http://schemas.microsoft.com/office/drawing/2014/main" id="{8DFF25DE-FB6B-4D21-B669-D55AD6675EAC}"/>
                  </a:ext>
                </a:extLst>
              </p:cNvPr>
              <p:cNvSpPr/>
              <p:nvPr/>
            </p:nvSpPr>
            <p:spPr>
              <a:xfrm>
                <a:off x="4233709" y="5276349"/>
                <a:ext cx="1728061" cy="302752"/>
              </a:xfrm>
              <a:prstGeom prst="rect">
                <a:avLst/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cxnSp>
            <p:nvCxnSpPr>
              <p:cNvPr id="350" name="Straight Connector 70">
                <a:extLst>
                  <a:ext uri="{FF2B5EF4-FFF2-40B4-BE49-F238E27FC236}">
                    <a16:creationId xmlns:a16="http://schemas.microsoft.com/office/drawing/2014/main" id="{782026DA-7A0B-41AB-836F-A5E7107DF676}"/>
                  </a:ext>
                </a:extLst>
              </p:cNvPr>
              <p:cNvCxnSpPr/>
              <p:nvPr/>
            </p:nvCxnSpPr>
            <p:spPr>
              <a:xfrm>
                <a:off x="3086308" y="4571075"/>
                <a:ext cx="0" cy="100802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Straight Connector 71">
                <a:extLst>
                  <a:ext uri="{FF2B5EF4-FFF2-40B4-BE49-F238E27FC236}">
                    <a16:creationId xmlns:a16="http://schemas.microsoft.com/office/drawing/2014/main" id="{F324315F-CCCD-479D-956D-61D56A20AA19}"/>
                  </a:ext>
                </a:extLst>
              </p:cNvPr>
              <p:cNvCxnSpPr/>
              <p:nvPr/>
            </p:nvCxnSpPr>
            <p:spPr>
              <a:xfrm>
                <a:off x="4231720" y="4571075"/>
                <a:ext cx="0" cy="100802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9" name="TextBox 79">
              <a:extLst>
                <a:ext uri="{FF2B5EF4-FFF2-40B4-BE49-F238E27FC236}">
                  <a16:creationId xmlns:a16="http://schemas.microsoft.com/office/drawing/2014/main" id="{C1D41B36-C750-43AA-AEEB-893CFEA0BEF1}"/>
                </a:ext>
              </a:extLst>
            </p:cNvPr>
            <p:cNvSpPr txBox="1"/>
            <p:nvPr/>
          </p:nvSpPr>
          <p:spPr>
            <a:xfrm>
              <a:off x="150499" y="5327566"/>
              <a:ext cx="1007921" cy="3474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1477" b="1" dirty="0"/>
                <a:t>Cenário 2</a:t>
              </a:r>
            </a:p>
          </p:txBody>
        </p:sp>
        <p:sp>
          <p:nvSpPr>
            <p:cNvPr id="330" name="TextBox 104">
              <a:extLst>
                <a:ext uri="{FF2B5EF4-FFF2-40B4-BE49-F238E27FC236}">
                  <a16:creationId xmlns:a16="http://schemas.microsoft.com/office/drawing/2014/main" id="{47175DB9-1C4B-4F7E-AC88-6F9198D4A7A2}"/>
                </a:ext>
              </a:extLst>
            </p:cNvPr>
            <p:cNvSpPr txBox="1"/>
            <p:nvPr/>
          </p:nvSpPr>
          <p:spPr>
            <a:xfrm>
              <a:off x="1366539" y="5964034"/>
              <a:ext cx="712080" cy="192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Por-do-sol +0:15</a:t>
              </a:r>
            </a:p>
          </p:txBody>
        </p:sp>
        <p:sp>
          <p:nvSpPr>
            <p:cNvPr id="331" name="TextBox 105">
              <a:extLst>
                <a:ext uri="{FF2B5EF4-FFF2-40B4-BE49-F238E27FC236}">
                  <a16:creationId xmlns:a16="http://schemas.microsoft.com/office/drawing/2014/main" id="{CFB67F22-5215-4898-A207-982958968A25}"/>
                </a:ext>
              </a:extLst>
            </p:cNvPr>
            <p:cNvSpPr txBox="1"/>
            <p:nvPr/>
          </p:nvSpPr>
          <p:spPr>
            <a:xfrm>
              <a:off x="4010181" y="5964034"/>
              <a:ext cx="806680" cy="192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Nascer-do-sol -0:15</a:t>
              </a:r>
            </a:p>
          </p:txBody>
        </p:sp>
        <p:sp>
          <p:nvSpPr>
            <p:cNvPr id="332" name="TextBox 106">
              <a:extLst>
                <a:ext uri="{FF2B5EF4-FFF2-40B4-BE49-F238E27FC236}">
                  <a16:creationId xmlns:a16="http://schemas.microsoft.com/office/drawing/2014/main" id="{582F06DC-AE3E-45EC-B8DA-ECD45DE899EC}"/>
                </a:ext>
              </a:extLst>
            </p:cNvPr>
            <p:cNvSpPr txBox="1"/>
            <p:nvPr/>
          </p:nvSpPr>
          <p:spPr>
            <a:xfrm>
              <a:off x="3031500" y="5964034"/>
              <a:ext cx="335401" cy="192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2:00</a:t>
              </a:r>
            </a:p>
          </p:txBody>
        </p:sp>
        <p:sp>
          <p:nvSpPr>
            <p:cNvPr id="333" name="TextBox 107">
              <a:extLst>
                <a:ext uri="{FF2B5EF4-FFF2-40B4-BE49-F238E27FC236}">
                  <a16:creationId xmlns:a16="http://schemas.microsoft.com/office/drawing/2014/main" id="{1D7A2C75-8C26-41A7-B8E8-BC20A002272A}"/>
                </a:ext>
              </a:extLst>
            </p:cNvPr>
            <p:cNvSpPr txBox="1"/>
            <p:nvPr/>
          </p:nvSpPr>
          <p:spPr>
            <a:xfrm>
              <a:off x="2023579" y="5964034"/>
              <a:ext cx="373241" cy="192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22:00</a:t>
              </a:r>
            </a:p>
          </p:txBody>
        </p:sp>
        <p:sp>
          <p:nvSpPr>
            <p:cNvPr id="334" name="TextBox 117">
              <a:extLst>
                <a:ext uri="{FF2B5EF4-FFF2-40B4-BE49-F238E27FC236}">
                  <a16:creationId xmlns:a16="http://schemas.microsoft.com/office/drawing/2014/main" id="{7BD24917-646C-4611-B97C-0D313BDA7A3C}"/>
                </a:ext>
              </a:extLst>
            </p:cNvPr>
            <p:cNvSpPr txBox="1"/>
            <p:nvPr/>
          </p:nvSpPr>
          <p:spPr>
            <a:xfrm>
              <a:off x="1108539" y="4950847"/>
              <a:ext cx="428281" cy="2219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738" dirty="0"/>
                <a:t>100%</a:t>
              </a:r>
            </a:p>
          </p:txBody>
        </p:sp>
        <p:sp>
          <p:nvSpPr>
            <p:cNvPr id="335" name="TextBox 118">
              <a:extLst>
                <a:ext uri="{FF2B5EF4-FFF2-40B4-BE49-F238E27FC236}">
                  <a16:creationId xmlns:a16="http://schemas.microsoft.com/office/drawing/2014/main" id="{FBD253E8-7A3E-4FF5-B17F-47092F6B6C1C}"/>
                </a:ext>
              </a:extLst>
            </p:cNvPr>
            <p:cNvSpPr txBox="1"/>
            <p:nvPr/>
          </p:nvSpPr>
          <p:spPr>
            <a:xfrm>
              <a:off x="1244420" y="5840181"/>
              <a:ext cx="292400" cy="192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554" dirty="0"/>
                <a:t>0%</a:t>
              </a:r>
            </a:p>
          </p:txBody>
        </p:sp>
        <p:sp>
          <p:nvSpPr>
            <p:cNvPr id="336" name="TextBox 184">
              <a:extLst>
                <a:ext uri="{FF2B5EF4-FFF2-40B4-BE49-F238E27FC236}">
                  <a16:creationId xmlns:a16="http://schemas.microsoft.com/office/drawing/2014/main" id="{BDE4E75E-E437-4857-84FA-1C843EFAF79B}"/>
                </a:ext>
              </a:extLst>
            </p:cNvPr>
            <p:cNvSpPr txBox="1"/>
            <p:nvPr/>
          </p:nvSpPr>
          <p:spPr>
            <a:xfrm>
              <a:off x="1615940" y="5162429"/>
              <a:ext cx="421400" cy="2545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80%</a:t>
              </a:r>
            </a:p>
          </p:txBody>
        </p:sp>
        <p:sp>
          <p:nvSpPr>
            <p:cNvPr id="337" name="TextBox 185">
              <a:extLst>
                <a:ext uri="{FF2B5EF4-FFF2-40B4-BE49-F238E27FC236}">
                  <a16:creationId xmlns:a16="http://schemas.microsoft.com/office/drawing/2014/main" id="{76976BAE-F38F-445A-B8B0-6234FD8D48DF}"/>
                </a:ext>
              </a:extLst>
            </p:cNvPr>
            <p:cNvSpPr txBox="1"/>
            <p:nvPr/>
          </p:nvSpPr>
          <p:spPr>
            <a:xfrm>
              <a:off x="1615940" y="5477223"/>
              <a:ext cx="421400" cy="2528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338" name="TextBox 186">
              <a:extLst>
                <a:ext uri="{FF2B5EF4-FFF2-40B4-BE49-F238E27FC236}">
                  <a16:creationId xmlns:a16="http://schemas.microsoft.com/office/drawing/2014/main" id="{85519441-2428-4B05-9854-527CF8F6B9B4}"/>
                </a:ext>
              </a:extLst>
            </p:cNvPr>
            <p:cNvSpPr txBox="1"/>
            <p:nvPr/>
          </p:nvSpPr>
          <p:spPr>
            <a:xfrm>
              <a:off x="2517220" y="5258759"/>
              <a:ext cx="423120" cy="2545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70%</a:t>
              </a:r>
            </a:p>
          </p:txBody>
        </p:sp>
        <p:sp>
          <p:nvSpPr>
            <p:cNvPr id="339" name="TextBox 187">
              <a:extLst>
                <a:ext uri="{FF2B5EF4-FFF2-40B4-BE49-F238E27FC236}">
                  <a16:creationId xmlns:a16="http://schemas.microsoft.com/office/drawing/2014/main" id="{0069A12C-2E02-4ECB-B244-F711FE57FC3D}"/>
                </a:ext>
              </a:extLst>
            </p:cNvPr>
            <p:cNvSpPr txBox="1"/>
            <p:nvPr/>
          </p:nvSpPr>
          <p:spPr>
            <a:xfrm>
              <a:off x="2517220" y="5576993"/>
              <a:ext cx="423120" cy="2528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40%</a:t>
              </a:r>
            </a:p>
          </p:txBody>
        </p:sp>
        <p:sp>
          <p:nvSpPr>
            <p:cNvPr id="340" name="TextBox 188">
              <a:extLst>
                <a:ext uri="{FF2B5EF4-FFF2-40B4-BE49-F238E27FC236}">
                  <a16:creationId xmlns:a16="http://schemas.microsoft.com/office/drawing/2014/main" id="{7A56C4E7-EDF5-46B3-A84C-E6EEA8A45260}"/>
                </a:ext>
              </a:extLst>
            </p:cNvPr>
            <p:cNvSpPr txBox="1"/>
            <p:nvPr/>
          </p:nvSpPr>
          <p:spPr>
            <a:xfrm>
              <a:off x="3779701" y="5374012"/>
              <a:ext cx="423120" cy="2528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60%</a:t>
              </a:r>
            </a:p>
          </p:txBody>
        </p:sp>
        <p:sp>
          <p:nvSpPr>
            <p:cNvPr id="341" name="TextBox 189">
              <a:extLst>
                <a:ext uri="{FF2B5EF4-FFF2-40B4-BE49-F238E27FC236}">
                  <a16:creationId xmlns:a16="http://schemas.microsoft.com/office/drawing/2014/main" id="{6875B6DF-5826-407E-8580-AA33533A8A74}"/>
                </a:ext>
              </a:extLst>
            </p:cNvPr>
            <p:cNvSpPr txBox="1"/>
            <p:nvPr/>
          </p:nvSpPr>
          <p:spPr>
            <a:xfrm>
              <a:off x="3779701" y="5675043"/>
              <a:ext cx="423120" cy="2528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342" name="Rectangle 198">
              <a:extLst>
                <a:ext uri="{FF2B5EF4-FFF2-40B4-BE49-F238E27FC236}">
                  <a16:creationId xmlns:a16="http://schemas.microsoft.com/office/drawing/2014/main" id="{FF45CC5C-15AA-4415-9CBA-5FA540343C21}"/>
                </a:ext>
              </a:extLst>
            </p:cNvPr>
            <p:cNvSpPr/>
            <p:nvPr/>
          </p:nvSpPr>
          <p:spPr>
            <a:xfrm>
              <a:off x="1380299" y="4919884"/>
              <a:ext cx="3378082" cy="82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PT"/>
            </a:p>
          </p:txBody>
        </p:sp>
      </p:grpSp>
      <p:grpSp>
        <p:nvGrpSpPr>
          <p:cNvPr id="352" name="Group 204">
            <a:extLst>
              <a:ext uri="{FF2B5EF4-FFF2-40B4-BE49-F238E27FC236}">
                <a16:creationId xmlns:a16="http://schemas.microsoft.com/office/drawing/2014/main" id="{8AF4F04C-036A-443C-9D96-EE7DB8485670}"/>
              </a:ext>
            </a:extLst>
          </p:cNvPr>
          <p:cNvGrpSpPr>
            <a:grpSpLocks/>
          </p:cNvGrpSpPr>
          <p:nvPr/>
        </p:nvGrpSpPr>
        <p:grpSpPr bwMode="auto">
          <a:xfrm>
            <a:off x="4332288" y="4864100"/>
            <a:ext cx="2782887" cy="995363"/>
            <a:chOff x="4724078" y="4982950"/>
            <a:chExt cx="3545822" cy="1078961"/>
          </a:xfrm>
        </p:grpSpPr>
        <p:sp>
          <p:nvSpPr>
            <p:cNvPr id="353" name="Rectangle 205">
              <a:extLst>
                <a:ext uri="{FF2B5EF4-FFF2-40B4-BE49-F238E27FC236}">
                  <a16:creationId xmlns:a16="http://schemas.microsoft.com/office/drawing/2014/main" id="{284045BF-242E-417C-A22B-A85596052DD8}"/>
                </a:ext>
              </a:extLst>
            </p:cNvPr>
            <p:cNvSpPr/>
            <p:nvPr/>
          </p:nvSpPr>
          <p:spPr>
            <a:xfrm>
              <a:off x="5875003" y="5294421"/>
              <a:ext cx="2394897" cy="5300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82064" indent="-82064" defTabSz="244726">
                <a:spcAft>
                  <a:spcPts val="277"/>
                </a:spcAft>
                <a:buFont typeface="Arial" panose="020B0604020202020204" pitchFamily="34" charset="0"/>
                <a:buChar char="•"/>
                <a:tabLst>
                  <a:tab pos="82064" algn="l"/>
                </a:tabLst>
                <a:defRPr/>
              </a:pPr>
              <a:r>
                <a:rPr lang="pt-PT" sz="1292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É aceite a generalização para toda a cidade.</a:t>
              </a:r>
            </a:p>
          </p:txBody>
        </p:sp>
        <p:sp>
          <p:nvSpPr>
            <p:cNvPr id="354" name="TextBox 206">
              <a:extLst>
                <a:ext uri="{FF2B5EF4-FFF2-40B4-BE49-F238E27FC236}">
                  <a16:creationId xmlns:a16="http://schemas.microsoft.com/office/drawing/2014/main" id="{E43282FF-992F-4BDB-8EC6-B45D16D84048}"/>
                </a:ext>
              </a:extLst>
            </p:cNvPr>
            <p:cNvSpPr txBox="1"/>
            <p:nvPr/>
          </p:nvSpPr>
          <p:spPr>
            <a:xfrm>
              <a:off x="5381460" y="5227308"/>
              <a:ext cx="665474" cy="5919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t-PT" sz="2954" dirty="0">
                  <a:solidFill>
                    <a:srgbClr val="C00000"/>
                  </a:solidFill>
                  <a:sym typeface="Wingdings" panose="05000000000000000000" pitchFamily="2" charset="2"/>
                </a:rPr>
                <a:t></a:t>
              </a:r>
              <a:endParaRPr lang="pt-PT" sz="2954" dirty="0">
                <a:solidFill>
                  <a:srgbClr val="C00000"/>
                </a:solidFill>
              </a:endParaRPr>
            </a:p>
          </p:txBody>
        </p:sp>
        <p:grpSp>
          <p:nvGrpSpPr>
            <p:cNvPr id="355" name="Group 207">
              <a:extLst>
                <a:ext uri="{FF2B5EF4-FFF2-40B4-BE49-F238E27FC236}">
                  <a16:creationId xmlns:a16="http://schemas.microsoft.com/office/drawing/2014/main" id="{B98A2A06-36A9-41C1-8F7E-40CADBB33B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24078" y="4982950"/>
              <a:ext cx="374080" cy="1078961"/>
              <a:chOff x="4621943" y="2318851"/>
              <a:chExt cx="374080" cy="1078961"/>
            </a:xfrm>
          </p:grpSpPr>
          <p:sp>
            <p:nvSpPr>
              <p:cNvPr id="362" name="Rectangle 216">
                <a:extLst>
                  <a:ext uri="{FF2B5EF4-FFF2-40B4-BE49-F238E27FC236}">
                    <a16:creationId xmlns:a16="http://schemas.microsoft.com/office/drawing/2014/main" id="{14AB7379-680D-4883-9988-0D625AE4B76B}"/>
                  </a:ext>
                </a:extLst>
              </p:cNvPr>
              <p:cNvSpPr/>
              <p:nvPr/>
            </p:nvSpPr>
            <p:spPr>
              <a:xfrm>
                <a:off x="4737237" y="2533955"/>
                <a:ext cx="143614" cy="79158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63" name="Rectangle 217">
                <a:extLst>
                  <a:ext uri="{FF2B5EF4-FFF2-40B4-BE49-F238E27FC236}">
                    <a16:creationId xmlns:a16="http://schemas.microsoft.com/office/drawing/2014/main" id="{2368E0DB-610E-4414-80E1-7280DC808D21}"/>
                  </a:ext>
                </a:extLst>
              </p:cNvPr>
              <p:cNvSpPr/>
              <p:nvPr/>
            </p:nvSpPr>
            <p:spPr>
              <a:xfrm>
                <a:off x="4737237" y="2723247"/>
                <a:ext cx="143614" cy="60229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64" name="TextBox 218">
                <a:extLst>
                  <a:ext uri="{FF2B5EF4-FFF2-40B4-BE49-F238E27FC236}">
                    <a16:creationId xmlns:a16="http://schemas.microsoft.com/office/drawing/2014/main" id="{CD8CEF60-9E03-4036-ABA2-94B85C5CEC92}"/>
                  </a:ext>
                </a:extLst>
              </p:cNvPr>
              <p:cNvSpPr txBox="1"/>
              <p:nvPr/>
            </p:nvSpPr>
            <p:spPr>
              <a:xfrm>
                <a:off x="4621943" y="2485772"/>
                <a:ext cx="374202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365" name="TextBox 219">
                <a:extLst>
                  <a:ext uri="{FF2B5EF4-FFF2-40B4-BE49-F238E27FC236}">
                    <a16:creationId xmlns:a16="http://schemas.microsoft.com/office/drawing/2014/main" id="{B1585141-8244-4652-A148-63F21E04CE79}"/>
                  </a:ext>
                </a:extLst>
              </p:cNvPr>
              <p:cNvSpPr txBox="1"/>
              <p:nvPr/>
            </p:nvSpPr>
            <p:spPr>
              <a:xfrm>
                <a:off x="4621943" y="3129363"/>
                <a:ext cx="374202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366" name="TextBox 220">
                <a:extLst>
                  <a:ext uri="{FF2B5EF4-FFF2-40B4-BE49-F238E27FC236}">
                    <a16:creationId xmlns:a16="http://schemas.microsoft.com/office/drawing/2014/main" id="{BCD73C71-3322-44AE-9A6B-F4877513CA2F}"/>
                  </a:ext>
                </a:extLst>
              </p:cNvPr>
              <p:cNvSpPr txBox="1"/>
              <p:nvPr/>
            </p:nvSpPr>
            <p:spPr>
              <a:xfrm>
                <a:off x="4646216" y="2318851"/>
                <a:ext cx="325657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R</a:t>
                </a:r>
                <a:endParaRPr lang="pt-PT" sz="1015" dirty="0"/>
              </a:p>
            </p:txBody>
          </p:sp>
        </p:grpSp>
        <p:grpSp>
          <p:nvGrpSpPr>
            <p:cNvPr id="356" name="Group 209">
              <a:extLst>
                <a:ext uri="{FF2B5EF4-FFF2-40B4-BE49-F238E27FC236}">
                  <a16:creationId xmlns:a16="http://schemas.microsoft.com/office/drawing/2014/main" id="{8AC5E63C-47F8-4F0C-A4A7-F95C7C8C7E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02348" y="4982950"/>
              <a:ext cx="374080" cy="1078961"/>
              <a:chOff x="4621943" y="2318851"/>
              <a:chExt cx="374080" cy="1078961"/>
            </a:xfrm>
          </p:grpSpPr>
          <p:sp>
            <p:nvSpPr>
              <p:cNvPr id="357" name="Rectangle 211">
                <a:extLst>
                  <a:ext uri="{FF2B5EF4-FFF2-40B4-BE49-F238E27FC236}">
                    <a16:creationId xmlns:a16="http://schemas.microsoft.com/office/drawing/2014/main" id="{F87AB14F-2230-486C-82E6-91ABC503DC3E}"/>
                  </a:ext>
                </a:extLst>
              </p:cNvPr>
              <p:cNvSpPr/>
              <p:nvPr/>
            </p:nvSpPr>
            <p:spPr>
              <a:xfrm>
                <a:off x="4736966" y="2533955"/>
                <a:ext cx="143614" cy="79158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58" name="Rectangle 212">
                <a:extLst>
                  <a:ext uri="{FF2B5EF4-FFF2-40B4-BE49-F238E27FC236}">
                    <a16:creationId xmlns:a16="http://schemas.microsoft.com/office/drawing/2014/main" id="{5B112831-8681-4159-8170-2B747D184E33}"/>
                  </a:ext>
                </a:extLst>
              </p:cNvPr>
              <p:cNvSpPr/>
              <p:nvPr/>
            </p:nvSpPr>
            <p:spPr>
              <a:xfrm>
                <a:off x="4736966" y="2874680"/>
                <a:ext cx="143614" cy="45085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59" name="TextBox 213">
                <a:extLst>
                  <a:ext uri="{FF2B5EF4-FFF2-40B4-BE49-F238E27FC236}">
                    <a16:creationId xmlns:a16="http://schemas.microsoft.com/office/drawing/2014/main" id="{B4C3E142-6CAA-4E11-8682-507D0EFC35B3}"/>
                  </a:ext>
                </a:extLst>
              </p:cNvPr>
              <p:cNvSpPr txBox="1"/>
              <p:nvPr/>
            </p:nvSpPr>
            <p:spPr>
              <a:xfrm>
                <a:off x="4621672" y="2485772"/>
                <a:ext cx="374202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360" name="TextBox 214">
                <a:extLst>
                  <a:ext uri="{FF2B5EF4-FFF2-40B4-BE49-F238E27FC236}">
                    <a16:creationId xmlns:a16="http://schemas.microsoft.com/office/drawing/2014/main" id="{FF0E6477-5918-44AE-B52C-4CAD7BEC1697}"/>
                  </a:ext>
                </a:extLst>
              </p:cNvPr>
              <p:cNvSpPr txBox="1"/>
              <p:nvPr/>
            </p:nvSpPr>
            <p:spPr>
              <a:xfrm>
                <a:off x="4621672" y="3129363"/>
                <a:ext cx="374202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361" name="TextBox 215">
                <a:extLst>
                  <a:ext uri="{FF2B5EF4-FFF2-40B4-BE49-F238E27FC236}">
                    <a16:creationId xmlns:a16="http://schemas.microsoft.com/office/drawing/2014/main" id="{05499BAC-9D88-4E2A-86A6-E7657A36CF13}"/>
                  </a:ext>
                </a:extLst>
              </p:cNvPr>
              <p:cNvSpPr txBox="1"/>
              <p:nvPr/>
            </p:nvSpPr>
            <p:spPr>
              <a:xfrm>
                <a:off x="4647966" y="2318851"/>
                <a:ext cx="321613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C</a:t>
                </a:r>
                <a:endParaRPr lang="pt-PT" sz="1015" dirty="0"/>
              </a:p>
            </p:txBody>
          </p:sp>
        </p:grpSp>
      </p:grpSp>
      <p:sp>
        <p:nvSpPr>
          <p:cNvPr id="367" name="Right Bracket 225">
            <a:extLst>
              <a:ext uri="{FF2B5EF4-FFF2-40B4-BE49-F238E27FC236}">
                <a16:creationId xmlns:a16="http://schemas.microsoft.com/office/drawing/2014/main" id="{CFE276EF-14F4-4D51-A844-EAE105FC55F5}"/>
              </a:ext>
            </a:extLst>
          </p:cNvPr>
          <p:cNvSpPr/>
          <p:nvPr/>
        </p:nvSpPr>
        <p:spPr>
          <a:xfrm>
            <a:off x="7148513" y="2894013"/>
            <a:ext cx="52387" cy="2989262"/>
          </a:xfrm>
          <a:prstGeom prst="rightBracket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368" name="Rectangle 226">
            <a:extLst>
              <a:ext uri="{FF2B5EF4-FFF2-40B4-BE49-F238E27FC236}">
                <a16:creationId xmlns:a16="http://schemas.microsoft.com/office/drawing/2014/main" id="{437C61B0-9F41-4A6E-B0B7-543AD3247464}"/>
              </a:ext>
            </a:extLst>
          </p:cNvPr>
          <p:cNvSpPr/>
          <p:nvPr/>
        </p:nvSpPr>
        <p:spPr>
          <a:xfrm>
            <a:off x="7223125" y="3478213"/>
            <a:ext cx="1798638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PT" sz="1292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Conclusões:</a:t>
            </a:r>
          </a:p>
          <a:p>
            <a:pPr marL="79133" indent="-79133">
              <a:spcBef>
                <a:spcPts val="554"/>
              </a:spcBef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 mais intensidade no </a:t>
            </a:r>
            <a:r>
              <a:rPr lang="pt-PT" sz="1292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período inicial </a:t>
            </a:r>
          </a:p>
          <a:p>
            <a:pPr marL="79133" indent="-79133">
              <a:spcBef>
                <a:spcPts val="277"/>
              </a:spcBef>
              <a:buFont typeface="Arial" panose="020B0604020202020204" pitchFamily="34" charset="0"/>
              <a:buChar char="•"/>
              <a:defRPr/>
            </a:pPr>
            <a:r>
              <a:rPr lang="pt-PT" sz="1292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 aceitam pequenos </a:t>
            </a:r>
            <a:r>
              <a:rPr lang="pt-PT" sz="1292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ajustamentos</a:t>
            </a:r>
          </a:p>
          <a:p>
            <a:pPr marL="82064" indent="-82064">
              <a:spcBef>
                <a:spcPts val="554"/>
              </a:spcBef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 pequenas diferenças </a:t>
            </a:r>
            <a:r>
              <a:rPr lang="pt-PT" sz="1292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não são detetadas</a:t>
            </a:r>
          </a:p>
        </p:txBody>
      </p:sp>
    </p:spTree>
    <p:extLst>
      <p:ext uri="{BB962C8B-B14F-4D97-AF65-F5344CB8AC3E}">
        <p14:creationId xmlns:p14="http://schemas.microsoft.com/office/powerpoint/2010/main" val="38707310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002463" cy="98599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PT" sz="2000" dirty="0">
                <a:solidFill>
                  <a:schemeClr val="tx1"/>
                </a:solidFill>
              </a:rPr>
              <a:t>Resultado da avaliação dos períodos de funcionamento</a:t>
            </a:r>
            <a:r>
              <a:rPr lang="pt-PT" dirty="0">
                <a:solidFill>
                  <a:schemeClr val="tx1"/>
                </a:solidFill>
              </a:rPr>
              <a:t/>
            </a:r>
            <a:br>
              <a:rPr lang="pt-PT" dirty="0">
                <a:solidFill>
                  <a:schemeClr val="tx1"/>
                </a:solidFill>
              </a:rPr>
            </a:br>
            <a:r>
              <a:rPr lang="pt-PT" sz="2000" dirty="0">
                <a:solidFill>
                  <a:schemeClr val="tx1"/>
                </a:solidFill>
              </a:rPr>
              <a:t>Azaruja e Ecopista de Évora</a:t>
            </a:r>
            <a:endParaRPr lang="pt-PT" dirty="0">
              <a:solidFill>
                <a:schemeClr val="tx1"/>
              </a:solidFill>
            </a:endParaRPr>
          </a:p>
        </p:txBody>
      </p:sp>
      <p:grpSp>
        <p:nvGrpSpPr>
          <p:cNvPr id="172" name="Group 93">
            <a:extLst>
              <a:ext uri="{FF2B5EF4-FFF2-40B4-BE49-F238E27FC236}">
                <a16:creationId xmlns:a16="http://schemas.microsoft.com/office/drawing/2014/main" id="{7F759703-B0D4-4C6F-B6EF-5DC178091A5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61915" y="98580"/>
            <a:ext cx="923925" cy="431800"/>
            <a:chOff x="416496" y="2356933"/>
            <a:chExt cx="1802927" cy="984192"/>
          </a:xfrm>
        </p:grpSpPr>
        <p:pic>
          <p:nvPicPr>
            <p:cNvPr id="173" name="Picture 94">
              <a:extLst>
                <a:ext uri="{FF2B5EF4-FFF2-40B4-BE49-F238E27FC236}">
                  <a16:creationId xmlns:a16="http://schemas.microsoft.com/office/drawing/2014/main" id="{6299DFAD-9613-4E2B-A557-32D40D3C7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3633" y="2426724"/>
              <a:ext cx="542925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" name="Picture 95">
              <a:extLst>
                <a:ext uri="{FF2B5EF4-FFF2-40B4-BE49-F238E27FC236}">
                  <a16:creationId xmlns:a16="http://schemas.microsoft.com/office/drawing/2014/main" id="{0F06B2C1-C16C-4C6A-AC51-811118603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96" y="2356933"/>
              <a:ext cx="523875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5" name="Picture 96">
              <a:extLst>
                <a:ext uri="{FF2B5EF4-FFF2-40B4-BE49-F238E27FC236}">
                  <a16:creationId xmlns:a16="http://schemas.microsoft.com/office/drawing/2014/main" id="{9EDD818E-5B9C-4869-B234-B8B8F9243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936" y="2398150"/>
              <a:ext cx="495300" cy="942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6" name="Picture 97">
              <a:extLst>
                <a:ext uri="{FF2B5EF4-FFF2-40B4-BE49-F238E27FC236}">
                  <a16:creationId xmlns:a16="http://schemas.microsoft.com/office/drawing/2014/main" id="{297C479B-6DBD-4CBE-B24F-332EA4C68D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6498" y="2453838"/>
              <a:ext cx="542925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7" name="TextBox 90">
            <a:extLst>
              <a:ext uri="{FF2B5EF4-FFF2-40B4-BE49-F238E27FC236}">
                <a16:creationId xmlns:a16="http://schemas.microsoft.com/office/drawing/2014/main" id="{62D12176-CFB0-4AD7-B83D-E046EA294E89}"/>
              </a:ext>
            </a:extLst>
          </p:cNvPr>
          <p:cNvSpPr txBox="1"/>
          <p:nvPr/>
        </p:nvSpPr>
        <p:spPr>
          <a:xfrm>
            <a:off x="7404765" y="552605"/>
            <a:ext cx="1604963" cy="630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90000"/>
              </a:lnSpc>
              <a:tabLst>
                <a:tab pos="454518" algn="l"/>
              </a:tabLst>
              <a:defRPr/>
            </a:pPr>
            <a:r>
              <a:rPr lang="pt-PT" sz="1292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TOTAL:</a:t>
            </a:r>
          </a:p>
          <a:p>
            <a:pPr>
              <a:lnSpc>
                <a:spcPct val="90000"/>
              </a:lnSpc>
              <a:tabLst>
                <a:tab pos="454518" algn="l"/>
              </a:tabLst>
              <a:defRPr/>
            </a:pPr>
            <a:r>
              <a:rPr lang="pt-PT" sz="1292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~650</a:t>
            </a:r>
            <a:r>
              <a:rPr lang="pt-PT" sz="1292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1292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pessoas;</a:t>
            </a:r>
            <a:r>
              <a:rPr lang="pt-PT" sz="1292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90000"/>
              </a:lnSpc>
              <a:tabLst>
                <a:tab pos="454518" algn="l"/>
              </a:tabLst>
              <a:defRPr/>
            </a:pPr>
            <a:r>
              <a:rPr lang="pt-PT" sz="1292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~2.000</a:t>
            </a:r>
            <a:r>
              <a:rPr lang="pt-PT" sz="1292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1292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entrevistas</a:t>
            </a:r>
            <a:endParaRPr lang="pt-PT" sz="1292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8" name="Group 30">
            <a:extLst>
              <a:ext uri="{FF2B5EF4-FFF2-40B4-BE49-F238E27FC236}">
                <a16:creationId xmlns:a16="http://schemas.microsoft.com/office/drawing/2014/main" id="{EF20142C-7AB0-4667-BBC5-2F4F17C308BC}"/>
              </a:ext>
            </a:extLst>
          </p:cNvPr>
          <p:cNvGrpSpPr>
            <a:grpSpLocks/>
          </p:cNvGrpSpPr>
          <p:nvPr/>
        </p:nvGrpSpPr>
        <p:grpSpPr bwMode="auto">
          <a:xfrm>
            <a:off x="139700" y="4833938"/>
            <a:ext cx="4306888" cy="1112837"/>
            <a:chOff x="150499" y="4950324"/>
            <a:chExt cx="4666362" cy="1206370"/>
          </a:xfrm>
        </p:grpSpPr>
        <p:grpSp>
          <p:nvGrpSpPr>
            <p:cNvPr id="179" name="Group 83">
              <a:extLst>
                <a:ext uri="{FF2B5EF4-FFF2-40B4-BE49-F238E27FC236}">
                  <a16:creationId xmlns:a16="http://schemas.microsoft.com/office/drawing/2014/main" id="{350B6770-3819-4B33-B428-10344D29E4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60612" y="5014615"/>
              <a:ext cx="3240000" cy="1008000"/>
              <a:chOff x="2216696" y="4571196"/>
              <a:chExt cx="3745896" cy="1008000"/>
            </a:xfrm>
          </p:grpSpPr>
          <p:sp>
            <p:nvSpPr>
              <p:cNvPr id="305" name="Rectangle 63">
                <a:extLst>
                  <a:ext uri="{FF2B5EF4-FFF2-40B4-BE49-F238E27FC236}">
                    <a16:creationId xmlns:a16="http://schemas.microsoft.com/office/drawing/2014/main" id="{B5D8B289-76D5-48B6-B852-2436D154F5FB}"/>
                  </a:ext>
                </a:extLst>
              </p:cNvPr>
              <p:cNvSpPr/>
              <p:nvPr/>
            </p:nvSpPr>
            <p:spPr>
              <a:xfrm>
                <a:off x="2217306" y="4570579"/>
                <a:ext cx="3742475" cy="100846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306" name="Rectangle 65">
                <a:extLst>
                  <a:ext uri="{FF2B5EF4-FFF2-40B4-BE49-F238E27FC236}">
                    <a16:creationId xmlns:a16="http://schemas.microsoft.com/office/drawing/2014/main" id="{41C9585C-2891-46B2-8427-1CA3ECB73ABC}"/>
                  </a:ext>
                </a:extLst>
              </p:cNvPr>
              <p:cNvSpPr/>
              <p:nvPr/>
            </p:nvSpPr>
            <p:spPr>
              <a:xfrm>
                <a:off x="2219295" y="4961230"/>
                <a:ext cx="3742475" cy="617813"/>
              </a:xfrm>
              <a:prstGeom prst="rect">
                <a:avLst/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</p:grpSp>
        <p:sp>
          <p:nvSpPr>
            <p:cNvPr id="180" name="TextBox 79">
              <a:extLst>
                <a:ext uri="{FF2B5EF4-FFF2-40B4-BE49-F238E27FC236}">
                  <a16:creationId xmlns:a16="http://schemas.microsoft.com/office/drawing/2014/main" id="{2F496D46-6D80-4FFE-9307-93BFE2961193}"/>
                </a:ext>
              </a:extLst>
            </p:cNvPr>
            <p:cNvSpPr txBox="1"/>
            <p:nvPr/>
          </p:nvSpPr>
          <p:spPr>
            <a:xfrm>
              <a:off x="150499" y="5328928"/>
              <a:ext cx="1007920" cy="3459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1477" b="1" dirty="0"/>
                <a:t>Cenário 3</a:t>
              </a:r>
            </a:p>
          </p:txBody>
        </p:sp>
        <p:sp>
          <p:nvSpPr>
            <p:cNvPr id="181" name="TextBox 104">
              <a:extLst>
                <a:ext uri="{FF2B5EF4-FFF2-40B4-BE49-F238E27FC236}">
                  <a16:creationId xmlns:a16="http://schemas.microsoft.com/office/drawing/2014/main" id="{61904B03-AB27-46C2-872B-20F10D01C8A1}"/>
                </a:ext>
              </a:extLst>
            </p:cNvPr>
            <p:cNvSpPr txBox="1"/>
            <p:nvPr/>
          </p:nvSpPr>
          <p:spPr>
            <a:xfrm>
              <a:off x="1366540" y="5963950"/>
              <a:ext cx="712080" cy="192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Por-do-sol +0:15</a:t>
              </a:r>
            </a:p>
          </p:txBody>
        </p:sp>
        <p:sp>
          <p:nvSpPr>
            <p:cNvPr id="182" name="TextBox 105">
              <a:extLst>
                <a:ext uri="{FF2B5EF4-FFF2-40B4-BE49-F238E27FC236}">
                  <a16:creationId xmlns:a16="http://schemas.microsoft.com/office/drawing/2014/main" id="{7349E5E2-B61A-4BE4-9EA5-9A43067DBB73}"/>
                </a:ext>
              </a:extLst>
            </p:cNvPr>
            <p:cNvSpPr txBox="1"/>
            <p:nvPr/>
          </p:nvSpPr>
          <p:spPr>
            <a:xfrm>
              <a:off x="4010180" y="5963950"/>
              <a:ext cx="806681" cy="192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Nascer-do-sol -0:15</a:t>
              </a:r>
            </a:p>
          </p:txBody>
        </p:sp>
        <p:sp>
          <p:nvSpPr>
            <p:cNvPr id="183" name="TextBox 106">
              <a:extLst>
                <a:ext uri="{FF2B5EF4-FFF2-40B4-BE49-F238E27FC236}">
                  <a16:creationId xmlns:a16="http://schemas.microsoft.com/office/drawing/2014/main" id="{F1D0075F-74D0-43EC-BE48-EEDDC68C57D9}"/>
                </a:ext>
              </a:extLst>
            </p:cNvPr>
            <p:cNvSpPr txBox="1"/>
            <p:nvPr/>
          </p:nvSpPr>
          <p:spPr>
            <a:xfrm>
              <a:off x="3031500" y="5963950"/>
              <a:ext cx="335400" cy="192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2:00</a:t>
              </a:r>
            </a:p>
          </p:txBody>
        </p:sp>
        <p:sp>
          <p:nvSpPr>
            <p:cNvPr id="184" name="TextBox 107">
              <a:extLst>
                <a:ext uri="{FF2B5EF4-FFF2-40B4-BE49-F238E27FC236}">
                  <a16:creationId xmlns:a16="http://schemas.microsoft.com/office/drawing/2014/main" id="{6DE853CE-609E-41B5-9464-2A9A4DD46013}"/>
                </a:ext>
              </a:extLst>
            </p:cNvPr>
            <p:cNvSpPr txBox="1"/>
            <p:nvPr/>
          </p:nvSpPr>
          <p:spPr>
            <a:xfrm>
              <a:off x="2023580" y="5963950"/>
              <a:ext cx="373240" cy="192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22:00</a:t>
              </a:r>
            </a:p>
          </p:txBody>
        </p:sp>
        <p:sp>
          <p:nvSpPr>
            <p:cNvPr id="185" name="TextBox 117">
              <a:extLst>
                <a:ext uri="{FF2B5EF4-FFF2-40B4-BE49-F238E27FC236}">
                  <a16:creationId xmlns:a16="http://schemas.microsoft.com/office/drawing/2014/main" id="{097F8A9C-A127-4B7C-B045-5710E1B58D11}"/>
                </a:ext>
              </a:extLst>
            </p:cNvPr>
            <p:cNvSpPr txBox="1"/>
            <p:nvPr/>
          </p:nvSpPr>
          <p:spPr>
            <a:xfrm>
              <a:off x="1108540" y="4950324"/>
              <a:ext cx="428280" cy="2237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738" dirty="0"/>
                <a:t>100%</a:t>
              </a:r>
            </a:p>
          </p:txBody>
        </p:sp>
        <p:sp>
          <p:nvSpPr>
            <p:cNvPr id="186" name="TextBox 118">
              <a:extLst>
                <a:ext uri="{FF2B5EF4-FFF2-40B4-BE49-F238E27FC236}">
                  <a16:creationId xmlns:a16="http://schemas.microsoft.com/office/drawing/2014/main" id="{0AC6EEC5-DE5B-495A-8792-50F3140A2FB8}"/>
                </a:ext>
              </a:extLst>
            </p:cNvPr>
            <p:cNvSpPr txBox="1"/>
            <p:nvPr/>
          </p:nvSpPr>
          <p:spPr>
            <a:xfrm>
              <a:off x="1244419" y="5840043"/>
              <a:ext cx="292400" cy="192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554" dirty="0"/>
                <a:t>0%</a:t>
              </a:r>
            </a:p>
          </p:txBody>
        </p:sp>
        <p:sp>
          <p:nvSpPr>
            <p:cNvPr id="304" name="TextBox 187">
              <a:extLst>
                <a:ext uri="{FF2B5EF4-FFF2-40B4-BE49-F238E27FC236}">
                  <a16:creationId xmlns:a16="http://schemas.microsoft.com/office/drawing/2014/main" id="{A94197B9-F45D-48DE-A509-A6589E89C8CB}"/>
                </a:ext>
              </a:extLst>
            </p:cNvPr>
            <p:cNvSpPr txBox="1"/>
            <p:nvPr/>
          </p:nvSpPr>
          <p:spPr>
            <a:xfrm>
              <a:off x="2517220" y="5576742"/>
              <a:ext cx="423120" cy="2529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78%</a:t>
              </a:r>
            </a:p>
          </p:txBody>
        </p:sp>
      </p:grpSp>
      <p:grpSp>
        <p:nvGrpSpPr>
          <p:cNvPr id="353" name="Group 29">
            <a:extLst>
              <a:ext uri="{FF2B5EF4-FFF2-40B4-BE49-F238E27FC236}">
                <a16:creationId xmlns:a16="http://schemas.microsoft.com/office/drawing/2014/main" id="{C55336B3-BC7D-48AB-9F36-320B2A442CC3}"/>
              </a:ext>
            </a:extLst>
          </p:cNvPr>
          <p:cNvGrpSpPr>
            <a:grpSpLocks/>
          </p:cNvGrpSpPr>
          <p:nvPr/>
        </p:nvGrpSpPr>
        <p:grpSpPr bwMode="auto">
          <a:xfrm>
            <a:off x="139700" y="3825875"/>
            <a:ext cx="4306888" cy="1101725"/>
            <a:chOff x="150499" y="3858637"/>
            <a:chExt cx="4666362" cy="1194325"/>
          </a:xfrm>
        </p:grpSpPr>
        <p:grpSp>
          <p:nvGrpSpPr>
            <p:cNvPr id="354" name="Group 16">
              <a:extLst>
                <a:ext uri="{FF2B5EF4-FFF2-40B4-BE49-F238E27FC236}">
                  <a16:creationId xmlns:a16="http://schemas.microsoft.com/office/drawing/2014/main" id="{F63B8981-4ACB-4760-B250-F847E09D50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0499" y="3858637"/>
              <a:ext cx="4548473" cy="1082023"/>
              <a:chOff x="150499" y="3858637"/>
              <a:chExt cx="4548473" cy="1082023"/>
            </a:xfrm>
          </p:grpSpPr>
          <p:grpSp>
            <p:nvGrpSpPr>
              <p:cNvPr id="357" name="Group 82">
                <a:extLst>
                  <a:ext uri="{FF2B5EF4-FFF2-40B4-BE49-F238E27FC236}">
                    <a16:creationId xmlns:a16="http://schemas.microsoft.com/office/drawing/2014/main" id="{6793AA7D-D1E7-461F-A847-3F603B3D195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60612" y="3896435"/>
                <a:ext cx="3238360" cy="1012370"/>
                <a:chOff x="2216696" y="3453016"/>
                <a:chExt cx="3744000" cy="1012370"/>
              </a:xfrm>
            </p:grpSpPr>
            <p:sp>
              <p:nvSpPr>
                <p:cNvPr id="362" name="Rectangle 54">
                  <a:extLst>
                    <a:ext uri="{FF2B5EF4-FFF2-40B4-BE49-F238E27FC236}">
                      <a16:creationId xmlns:a16="http://schemas.microsoft.com/office/drawing/2014/main" id="{20AD1BD6-F600-4F8F-9F3F-27B24EBF86E7}"/>
                    </a:ext>
                  </a:extLst>
                </p:cNvPr>
                <p:cNvSpPr/>
                <p:nvPr/>
              </p:nvSpPr>
              <p:spPr>
                <a:xfrm>
                  <a:off x="2217306" y="3458242"/>
                  <a:ext cx="3742474" cy="1006744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pt-PT"/>
                </a:p>
              </p:txBody>
            </p:sp>
            <p:sp>
              <p:nvSpPr>
                <p:cNvPr id="363" name="Rectangle 56">
                  <a:extLst>
                    <a:ext uri="{FF2B5EF4-FFF2-40B4-BE49-F238E27FC236}">
                      <a16:creationId xmlns:a16="http://schemas.microsoft.com/office/drawing/2014/main" id="{1F450711-3CA6-4438-B2F2-E3F490145EE8}"/>
                    </a:ext>
                  </a:extLst>
                </p:cNvPr>
                <p:cNvSpPr/>
                <p:nvPr/>
              </p:nvSpPr>
              <p:spPr>
                <a:xfrm>
                  <a:off x="2461900" y="3453079"/>
                  <a:ext cx="3006706" cy="1011907"/>
                </a:xfrm>
                <a:prstGeom prst="rect">
                  <a:avLst/>
                </a:prstGeom>
                <a:solidFill>
                  <a:srgbClr val="8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pt-PT"/>
                </a:p>
              </p:txBody>
            </p:sp>
          </p:grpSp>
          <p:sp>
            <p:nvSpPr>
              <p:cNvPr id="358" name="TextBox 76">
                <a:extLst>
                  <a:ext uri="{FF2B5EF4-FFF2-40B4-BE49-F238E27FC236}">
                    <a16:creationId xmlns:a16="http://schemas.microsoft.com/office/drawing/2014/main" id="{FDF25BFC-8FB0-4659-8BAF-3AA021426263}"/>
                  </a:ext>
                </a:extLst>
              </p:cNvPr>
              <p:cNvSpPr txBox="1"/>
              <p:nvPr/>
            </p:nvSpPr>
            <p:spPr>
              <a:xfrm>
                <a:off x="150499" y="4225196"/>
                <a:ext cx="1007920" cy="345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1477" b="1" dirty="0"/>
                  <a:t>Cenário 2</a:t>
                </a:r>
              </a:p>
            </p:txBody>
          </p:sp>
          <p:sp>
            <p:nvSpPr>
              <p:cNvPr id="359" name="TextBox 115">
                <a:extLst>
                  <a:ext uri="{FF2B5EF4-FFF2-40B4-BE49-F238E27FC236}">
                    <a16:creationId xmlns:a16="http://schemas.microsoft.com/office/drawing/2014/main" id="{0424CD95-533C-4664-A669-C150E626088E}"/>
                  </a:ext>
                </a:extLst>
              </p:cNvPr>
              <p:cNvSpPr txBox="1"/>
              <p:nvPr/>
            </p:nvSpPr>
            <p:spPr>
              <a:xfrm>
                <a:off x="1108540" y="3858637"/>
                <a:ext cx="428280" cy="2237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738" dirty="0"/>
                  <a:t>100%</a:t>
                </a:r>
              </a:p>
            </p:txBody>
          </p:sp>
          <p:sp>
            <p:nvSpPr>
              <p:cNvPr id="360" name="TextBox 116">
                <a:extLst>
                  <a:ext uri="{FF2B5EF4-FFF2-40B4-BE49-F238E27FC236}">
                    <a16:creationId xmlns:a16="http://schemas.microsoft.com/office/drawing/2014/main" id="{A4766A45-CCEA-49B1-9196-7A1ABA9263FC}"/>
                  </a:ext>
                </a:extLst>
              </p:cNvPr>
              <p:cNvSpPr txBox="1"/>
              <p:nvPr/>
            </p:nvSpPr>
            <p:spPr>
              <a:xfrm>
                <a:off x="1244419" y="4748358"/>
                <a:ext cx="292400" cy="1927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554" dirty="0"/>
                  <a:t>0%</a:t>
                </a:r>
              </a:p>
            </p:txBody>
          </p:sp>
          <p:sp>
            <p:nvSpPr>
              <p:cNvPr id="361" name="TextBox 181">
                <a:extLst>
                  <a:ext uri="{FF2B5EF4-FFF2-40B4-BE49-F238E27FC236}">
                    <a16:creationId xmlns:a16="http://schemas.microsoft.com/office/drawing/2014/main" id="{B7A0E54C-714D-432A-BBD4-40050A19D284}"/>
                  </a:ext>
                </a:extLst>
              </p:cNvPr>
              <p:cNvSpPr txBox="1"/>
              <p:nvPr/>
            </p:nvSpPr>
            <p:spPr>
              <a:xfrm>
                <a:off x="2723620" y="3865521"/>
                <a:ext cx="486761" cy="25469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pt-PT" sz="923" b="1" dirty="0">
                    <a:solidFill>
                      <a:schemeClr val="bg1"/>
                    </a:solidFill>
                  </a:rPr>
                  <a:t>100%</a:t>
                </a:r>
              </a:p>
            </p:txBody>
          </p:sp>
        </p:grpSp>
        <p:sp>
          <p:nvSpPr>
            <p:cNvPr id="355" name="TextBox 194">
              <a:extLst>
                <a:ext uri="{FF2B5EF4-FFF2-40B4-BE49-F238E27FC236}">
                  <a16:creationId xmlns:a16="http://schemas.microsoft.com/office/drawing/2014/main" id="{5B096BF4-80B1-4E8E-8321-2F0A7FC38CB3}"/>
                </a:ext>
              </a:extLst>
            </p:cNvPr>
            <p:cNvSpPr txBox="1"/>
            <p:nvPr/>
          </p:nvSpPr>
          <p:spPr>
            <a:xfrm>
              <a:off x="1366540" y="4860218"/>
              <a:ext cx="712080" cy="192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Por-do-sol </a:t>
              </a:r>
              <a:r>
                <a:rPr lang="pt-PT" sz="554" b="1" dirty="0">
                  <a:solidFill>
                    <a:srgbClr val="C00000"/>
                  </a:solidFill>
                </a:rPr>
                <a:t>+1:00</a:t>
              </a:r>
            </a:p>
          </p:txBody>
        </p:sp>
        <p:sp>
          <p:nvSpPr>
            <p:cNvPr id="356" name="TextBox 195">
              <a:extLst>
                <a:ext uri="{FF2B5EF4-FFF2-40B4-BE49-F238E27FC236}">
                  <a16:creationId xmlns:a16="http://schemas.microsoft.com/office/drawing/2014/main" id="{A1C67816-7A6E-422F-AAC4-1947CADA888A}"/>
                </a:ext>
              </a:extLst>
            </p:cNvPr>
            <p:cNvSpPr txBox="1"/>
            <p:nvPr/>
          </p:nvSpPr>
          <p:spPr>
            <a:xfrm>
              <a:off x="4010180" y="4860218"/>
              <a:ext cx="806681" cy="1927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Nascer-do-sol </a:t>
              </a:r>
              <a:r>
                <a:rPr lang="pt-PT" sz="554" b="1" dirty="0">
                  <a:solidFill>
                    <a:srgbClr val="C00000"/>
                  </a:solidFill>
                </a:rPr>
                <a:t>-2:00</a:t>
              </a:r>
            </a:p>
          </p:txBody>
        </p:sp>
      </p:grpSp>
      <p:sp>
        <p:nvSpPr>
          <p:cNvPr id="364" name="Rectangle 5">
            <a:extLst>
              <a:ext uri="{FF2B5EF4-FFF2-40B4-BE49-F238E27FC236}">
                <a16:creationId xmlns:a16="http://schemas.microsoft.com/office/drawing/2014/main" id="{D98E48E7-DF5C-4A8C-BDD0-7B805A347583}"/>
              </a:ext>
            </a:extLst>
          </p:cNvPr>
          <p:cNvSpPr/>
          <p:nvPr/>
        </p:nvSpPr>
        <p:spPr>
          <a:xfrm>
            <a:off x="1347788" y="1816100"/>
            <a:ext cx="2989262" cy="9302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365" name="Rectangle 40">
            <a:extLst>
              <a:ext uri="{FF2B5EF4-FFF2-40B4-BE49-F238E27FC236}">
                <a16:creationId xmlns:a16="http://schemas.microsoft.com/office/drawing/2014/main" id="{4C67965F-5AC6-4C35-B3A6-CFE17FFBACB0}"/>
              </a:ext>
            </a:extLst>
          </p:cNvPr>
          <p:cNvSpPr/>
          <p:nvPr/>
        </p:nvSpPr>
        <p:spPr>
          <a:xfrm>
            <a:off x="1349375" y="1830388"/>
            <a:ext cx="690563" cy="915987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366" name="Rectangle 42">
            <a:extLst>
              <a:ext uri="{FF2B5EF4-FFF2-40B4-BE49-F238E27FC236}">
                <a16:creationId xmlns:a16="http://schemas.microsoft.com/office/drawing/2014/main" id="{6D257872-E2A8-4E7A-B73C-4278BB662BE7}"/>
              </a:ext>
            </a:extLst>
          </p:cNvPr>
          <p:cNvSpPr/>
          <p:nvPr/>
        </p:nvSpPr>
        <p:spPr>
          <a:xfrm>
            <a:off x="2038350" y="1944688"/>
            <a:ext cx="463550" cy="801687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367" name="Rectangle 44">
            <a:extLst>
              <a:ext uri="{FF2B5EF4-FFF2-40B4-BE49-F238E27FC236}">
                <a16:creationId xmlns:a16="http://schemas.microsoft.com/office/drawing/2014/main" id="{B2313FA8-E782-474A-81AC-DB81753A6325}"/>
              </a:ext>
            </a:extLst>
          </p:cNvPr>
          <p:cNvSpPr/>
          <p:nvPr/>
        </p:nvSpPr>
        <p:spPr>
          <a:xfrm>
            <a:off x="3867150" y="1830388"/>
            <a:ext cx="471488" cy="915987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368" name="Rectangle 201">
            <a:extLst>
              <a:ext uri="{FF2B5EF4-FFF2-40B4-BE49-F238E27FC236}">
                <a16:creationId xmlns:a16="http://schemas.microsoft.com/office/drawing/2014/main" id="{8F3DB19E-F407-4967-9603-64CDDD491DC9}"/>
              </a:ext>
            </a:extLst>
          </p:cNvPr>
          <p:cNvSpPr/>
          <p:nvPr/>
        </p:nvSpPr>
        <p:spPr>
          <a:xfrm>
            <a:off x="2503488" y="2179638"/>
            <a:ext cx="1149350" cy="566737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369" name="Rectangle 203">
            <a:extLst>
              <a:ext uri="{FF2B5EF4-FFF2-40B4-BE49-F238E27FC236}">
                <a16:creationId xmlns:a16="http://schemas.microsoft.com/office/drawing/2014/main" id="{8F59C8E8-2883-44FA-BE4D-5741B87A56D9}"/>
              </a:ext>
            </a:extLst>
          </p:cNvPr>
          <p:cNvSpPr/>
          <p:nvPr/>
        </p:nvSpPr>
        <p:spPr>
          <a:xfrm>
            <a:off x="3643313" y="1944688"/>
            <a:ext cx="230187" cy="801687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370" name="TextBox 4">
            <a:extLst>
              <a:ext uri="{FF2B5EF4-FFF2-40B4-BE49-F238E27FC236}">
                <a16:creationId xmlns:a16="http://schemas.microsoft.com/office/drawing/2014/main" id="{461C935A-8575-434B-A990-AA48EC9400DA}"/>
              </a:ext>
            </a:extLst>
          </p:cNvPr>
          <p:cNvSpPr txBox="1"/>
          <p:nvPr/>
        </p:nvSpPr>
        <p:spPr>
          <a:xfrm>
            <a:off x="468313" y="2125663"/>
            <a:ext cx="600075" cy="319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PT" sz="1477" b="1" dirty="0"/>
              <a:t>Atual</a:t>
            </a:r>
          </a:p>
        </p:txBody>
      </p:sp>
      <p:cxnSp>
        <p:nvCxnSpPr>
          <p:cNvPr id="371" name="Straight Connector 36">
            <a:extLst>
              <a:ext uri="{FF2B5EF4-FFF2-40B4-BE49-F238E27FC236}">
                <a16:creationId xmlns:a16="http://schemas.microsoft.com/office/drawing/2014/main" id="{42681704-8402-44B1-9133-536F039536A0}"/>
              </a:ext>
            </a:extLst>
          </p:cNvPr>
          <p:cNvCxnSpPr/>
          <p:nvPr/>
        </p:nvCxnSpPr>
        <p:spPr>
          <a:xfrm>
            <a:off x="2041525" y="1816100"/>
            <a:ext cx="0" cy="9302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Straight Connector 37">
            <a:extLst>
              <a:ext uri="{FF2B5EF4-FFF2-40B4-BE49-F238E27FC236}">
                <a16:creationId xmlns:a16="http://schemas.microsoft.com/office/drawing/2014/main" id="{D009586F-07F0-4203-83D0-6BBC2C799AD4}"/>
              </a:ext>
            </a:extLst>
          </p:cNvPr>
          <p:cNvCxnSpPr/>
          <p:nvPr/>
        </p:nvCxnSpPr>
        <p:spPr>
          <a:xfrm>
            <a:off x="2493963" y="1816100"/>
            <a:ext cx="0" cy="9302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3" name="TextBox 108">
            <a:extLst>
              <a:ext uri="{FF2B5EF4-FFF2-40B4-BE49-F238E27FC236}">
                <a16:creationId xmlns:a16="http://schemas.microsoft.com/office/drawing/2014/main" id="{71BFD1DD-21ED-4E9D-B8D2-2860A17C9CCB}"/>
              </a:ext>
            </a:extLst>
          </p:cNvPr>
          <p:cNvSpPr txBox="1"/>
          <p:nvPr/>
        </p:nvSpPr>
        <p:spPr>
          <a:xfrm>
            <a:off x="1022350" y="1771650"/>
            <a:ext cx="396875" cy="206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PT" sz="738" dirty="0"/>
              <a:t>100%</a:t>
            </a:r>
          </a:p>
        </p:txBody>
      </p:sp>
      <p:sp>
        <p:nvSpPr>
          <p:cNvPr id="374" name="TextBox 112">
            <a:extLst>
              <a:ext uri="{FF2B5EF4-FFF2-40B4-BE49-F238E27FC236}">
                <a16:creationId xmlns:a16="http://schemas.microsoft.com/office/drawing/2014/main" id="{33B031DB-B2CE-434E-9C48-EFC35B74ACFD}"/>
              </a:ext>
            </a:extLst>
          </p:cNvPr>
          <p:cNvSpPr txBox="1"/>
          <p:nvPr/>
        </p:nvSpPr>
        <p:spPr>
          <a:xfrm>
            <a:off x="1147763" y="2593975"/>
            <a:ext cx="271462" cy="176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PT" sz="554" dirty="0"/>
              <a:t>0%</a:t>
            </a:r>
          </a:p>
        </p:txBody>
      </p:sp>
      <p:sp>
        <p:nvSpPr>
          <p:cNvPr id="375" name="TextBox 164">
            <a:extLst>
              <a:ext uri="{FF2B5EF4-FFF2-40B4-BE49-F238E27FC236}">
                <a16:creationId xmlns:a16="http://schemas.microsoft.com/office/drawing/2014/main" id="{7E2A7328-2D3A-46A6-A8EC-ABF10F178C4F}"/>
              </a:ext>
            </a:extLst>
          </p:cNvPr>
          <p:cNvSpPr txBox="1"/>
          <p:nvPr/>
        </p:nvSpPr>
        <p:spPr>
          <a:xfrm>
            <a:off x="1490663" y="1779588"/>
            <a:ext cx="390525" cy="234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PT" sz="923" b="1" dirty="0">
                <a:solidFill>
                  <a:schemeClr val="bg1"/>
                </a:solidFill>
              </a:rPr>
              <a:t>96%</a:t>
            </a:r>
          </a:p>
        </p:txBody>
      </p:sp>
      <p:sp>
        <p:nvSpPr>
          <p:cNvPr id="376" name="TextBox 169">
            <a:extLst>
              <a:ext uri="{FF2B5EF4-FFF2-40B4-BE49-F238E27FC236}">
                <a16:creationId xmlns:a16="http://schemas.microsoft.com/office/drawing/2014/main" id="{9AFF75D1-B93F-46C5-B63C-DB348FC5AA7D}"/>
              </a:ext>
            </a:extLst>
          </p:cNvPr>
          <p:cNvSpPr txBox="1"/>
          <p:nvPr/>
        </p:nvSpPr>
        <p:spPr>
          <a:xfrm>
            <a:off x="2044700" y="1901825"/>
            <a:ext cx="390525" cy="234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PT" sz="923" b="1" dirty="0">
                <a:solidFill>
                  <a:schemeClr val="bg1"/>
                </a:solidFill>
              </a:rPr>
              <a:t>87%</a:t>
            </a:r>
          </a:p>
        </p:txBody>
      </p:sp>
      <p:sp>
        <p:nvSpPr>
          <p:cNvPr id="377" name="TextBox 171">
            <a:extLst>
              <a:ext uri="{FF2B5EF4-FFF2-40B4-BE49-F238E27FC236}">
                <a16:creationId xmlns:a16="http://schemas.microsoft.com/office/drawing/2014/main" id="{33B3820C-3C89-47CD-A7FD-B8AF9570F874}"/>
              </a:ext>
            </a:extLst>
          </p:cNvPr>
          <p:cNvSpPr txBox="1"/>
          <p:nvPr/>
        </p:nvSpPr>
        <p:spPr>
          <a:xfrm>
            <a:off x="3562350" y="1898650"/>
            <a:ext cx="390525" cy="2333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PT" sz="923" b="1" dirty="0">
                <a:solidFill>
                  <a:schemeClr val="bg1"/>
                </a:solidFill>
              </a:rPr>
              <a:t>87%</a:t>
            </a:r>
          </a:p>
        </p:txBody>
      </p:sp>
      <p:sp>
        <p:nvSpPr>
          <p:cNvPr id="378" name="TextBox 205">
            <a:extLst>
              <a:ext uri="{FF2B5EF4-FFF2-40B4-BE49-F238E27FC236}">
                <a16:creationId xmlns:a16="http://schemas.microsoft.com/office/drawing/2014/main" id="{3F38002E-A287-4508-BA4B-31C49077A430}"/>
              </a:ext>
            </a:extLst>
          </p:cNvPr>
          <p:cNvSpPr txBox="1"/>
          <p:nvPr/>
        </p:nvSpPr>
        <p:spPr>
          <a:xfrm>
            <a:off x="2882900" y="2133600"/>
            <a:ext cx="388938" cy="234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PT" sz="923" b="1" dirty="0">
                <a:solidFill>
                  <a:schemeClr val="bg1"/>
                </a:solidFill>
              </a:rPr>
              <a:t>78%</a:t>
            </a:r>
          </a:p>
        </p:txBody>
      </p:sp>
      <p:sp>
        <p:nvSpPr>
          <p:cNvPr id="379" name="TextBox 209">
            <a:extLst>
              <a:ext uri="{FF2B5EF4-FFF2-40B4-BE49-F238E27FC236}">
                <a16:creationId xmlns:a16="http://schemas.microsoft.com/office/drawing/2014/main" id="{CA475763-99DA-4686-913B-633133517CF4}"/>
              </a:ext>
            </a:extLst>
          </p:cNvPr>
          <p:cNvSpPr txBox="1"/>
          <p:nvPr/>
        </p:nvSpPr>
        <p:spPr>
          <a:xfrm>
            <a:off x="3952875" y="1779588"/>
            <a:ext cx="388938" cy="2333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PT" sz="923" b="1" dirty="0">
                <a:solidFill>
                  <a:schemeClr val="bg1"/>
                </a:solidFill>
              </a:rPr>
              <a:t>96%</a:t>
            </a:r>
          </a:p>
        </p:txBody>
      </p:sp>
      <p:cxnSp>
        <p:nvCxnSpPr>
          <p:cNvPr id="380" name="Straight Connector 210">
            <a:extLst>
              <a:ext uri="{FF2B5EF4-FFF2-40B4-BE49-F238E27FC236}">
                <a16:creationId xmlns:a16="http://schemas.microsoft.com/office/drawing/2014/main" id="{E34F2267-D707-482B-8FE6-084623178DB7}"/>
              </a:ext>
            </a:extLst>
          </p:cNvPr>
          <p:cNvCxnSpPr/>
          <p:nvPr/>
        </p:nvCxnSpPr>
        <p:spPr>
          <a:xfrm>
            <a:off x="3646488" y="1816100"/>
            <a:ext cx="0" cy="9302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Straight Connector 211">
            <a:extLst>
              <a:ext uri="{FF2B5EF4-FFF2-40B4-BE49-F238E27FC236}">
                <a16:creationId xmlns:a16="http://schemas.microsoft.com/office/drawing/2014/main" id="{20FF0741-D06A-4309-AC87-6D3151C6E56F}"/>
              </a:ext>
            </a:extLst>
          </p:cNvPr>
          <p:cNvCxnSpPr/>
          <p:nvPr/>
        </p:nvCxnSpPr>
        <p:spPr>
          <a:xfrm>
            <a:off x="3867150" y="1816100"/>
            <a:ext cx="0" cy="9302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2" name="Group 14">
            <a:extLst>
              <a:ext uri="{FF2B5EF4-FFF2-40B4-BE49-F238E27FC236}">
                <a16:creationId xmlns:a16="http://schemas.microsoft.com/office/drawing/2014/main" id="{3024F08E-DD1F-4C9F-A80C-58B2838C2B52}"/>
              </a:ext>
            </a:extLst>
          </p:cNvPr>
          <p:cNvGrpSpPr>
            <a:grpSpLocks/>
          </p:cNvGrpSpPr>
          <p:nvPr/>
        </p:nvGrpSpPr>
        <p:grpSpPr bwMode="auto">
          <a:xfrm>
            <a:off x="139700" y="2779713"/>
            <a:ext cx="4306888" cy="1111250"/>
            <a:chOff x="150499" y="2725804"/>
            <a:chExt cx="4666362" cy="1204126"/>
          </a:xfrm>
        </p:grpSpPr>
        <p:grpSp>
          <p:nvGrpSpPr>
            <p:cNvPr id="383" name="Group 7">
              <a:extLst>
                <a:ext uri="{FF2B5EF4-FFF2-40B4-BE49-F238E27FC236}">
                  <a16:creationId xmlns:a16="http://schemas.microsoft.com/office/drawing/2014/main" id="{99A81849-8468-42D2-8EE2-C7B0F8DD0B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0499" y="2725804"/>
              <a:ext cx="4666362" cy="1204126"/>
              <a:chOff x="150499" y="2725804"/>
              <a:chExt cx="4666362" cy="1204126"/>
            </a:xfrm>
          </p:grpSpPr>
          <p:grpSp>
            <p:nvGrpSpPr>
              <p:cNvPr id="385" name="Group 17">
                <a:extLst>
                  <a:ext uri="{FF2B5EF4-FFF2-40B4-BE49-F238E27FC236}">
                    <a16:creationId xmlns:a16="http://schemas.microsoft.com/office/drawing/2014/main" id="{8A69833E-6EE3-4BA5-87BE-8DE8A170BB4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0499" y="2725804"/>
                <a:ext cx="4548473" cy="1082023"/>
                <a:chOff x="150499" y="2725804"/>
                <a:chExt cx="4548473" cy="1082023"/>
              </a:xfrm>
            </p:grpSpPr>
            <p:grpSp>
              <p:nvGrpSpPr>
                <p:cNvPr id="388" name="Group 81">
                  <a:extLst>
                    <a:ext uri="{FF2B5EF4-FFF2-40B4-BE49-F238E27FC236}">
                      <a16:creationId xmlns:a16="http://schemas.microsoft.com/office/drawing/2014/main" id="{3AC4F9A9-71FC-4659-8CBA-286579A5C97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460612" y="2787636"/>
                  <a:ext cx="3238360" cy="1008000"/>
                  <a:chOff x="2216696" y="2344217"/>
                  <a:chExt cx="3744000" cy="1008000"/>
                </a:xfrm>
              </p:grpSpPr>
              <p:sp>
                <p:nvSpPr>
                  <p:cNvPr id="392" name="Rectangle 45">
                    <a:extLst>
                      <a:ext uri="{FF2B5EF4-FFF2-40B4-BE49-F238E27FC236}">
                        <a16:creationId xmlns:a16="http://schemas.microsoft.com/office/drawing/2014/main" id="{9E5D160C-2E1C-4074-9211-5830BFC8ABB0}"/>
                      </a:ext>
                    </a:extLst>
                  </p:cNvPr>
                  <p:cNvSpPr/>
                  <p:nvPr/>
                </p:nvSpPr>
                <p:spPr>
                  <a:xfrm>
                    <a:off x="2217306" y="2344311"/>
                    <a:ext cx="3742474" cy="1008025"/>
                  </a:xfrm>
                  <a:prstGeom prst="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pt-PT"/>
                  </a:p>
                </p:txBody>
              </p:sp>
              <p:sp>
                <p:nvSpPr>
                  <p:cNvPr id="393" name="Rectangle 51">
                    <a:extLst>
                      <a:ext uri="{FF2B5EF4-FFF2-40B4-BE49-F238E27FC236}">
                        <a16:creationId xmlns:a16="http://schemas.microsoft.com/office/drawing/2014/main" id="{D36F106A-420C-41B2-8755-9B07D37FB613}"/>
                      </a:ext>
                    </a:extLst>
                  </p:cNvPr>
                  <p:cNvSpPr/>
                  <p:nvPr/>
                </p:nvSpPr>
                <p:spPr>
                  <a:xfrm>
                    <a:off x="2310769" y="2733072"/>
                    <a:ext cx="3452144" cy="619264"/>
                  </a:xfrm>
                  <a:prstGeom prst="rect">
                    <a:avLst/>
                  </a:prstGeom>
                  <a:solidFill>
                    <a:srgbClr val="80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pt-PT"/>
                  </a:p>
                </p:txBody>
              </p:sp>
            </p:grpSp>
            <p:sp>
              <p:nvSpPr>
                <p:cNvPr id="389" name="TextBox 75">
                  <a:extLst>
                    <a:ext uri="{FF2B5EF4-FFF2-40B4-BE49-F238E27FC236}">
                      <a16:creationId xmlns:a16="http://schemas.microsoft.com/office/drawing/2014/main" id="{0510967C-12D5-4BC7-A85A-6160391C6F32}"/>
                    </a:ext>
                  </a:extLst>
                </p:cNvPr>
                <p:cNvSpPr txBox="1"/>
                <p:nvPr/>
              </p:nvSpPr>
              <p:spPr>
                <a:xfrm>
                  <a:off x="150499" y="3121445"/>
                  <a:ext cx="1007920" cy="34575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r">
                    <a:defRPr/>
                  </a:pPr>
                  <a:r>
                    <a:rPr lang="pt-PT" sz="1477" b="1" dirty="0"/>
                    <a:t>Cenário 1</a:t>
                  </a:r>
                </a:p>
              </p:txBody>
            </p:sp>
            <p:sp>
              <p:nvSpPr>
                <p:cNvPr id="390" name="TextBox 113">
                  <a:extLst>
                    <a:ext uri="{FF2B5EF4-FFF2-40B4-BE49-F238E27FC236}">
                      <a16:creationId xmlns:a16="http://schemas.microsoft.com/office/drawing/2014/main" id="{9D2A2B6F-5E2F-4B10-93F3-5A42D537B288}"/>
                    </a:ext>
                  </a:extLst>
                </p:cNvPr>
                <p:cNvSpPr txBox="1"/>
                <p:nvPr/>
              </p:nvSpPr>
              <p:spPr>
                <a:xfrm>
                  <a:off x="1108540" y="2725804"/>
                  <a:ext cx="428280" cy="22362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r">
                    <a:defRPr/>
                  </a:pPr>
                  <a:r>
                    <a:rPr lang="pt-PT" sz="738" dirty="0"/>
                    <a:t>100%</a:t>
                  </a:r>
                </a:p>
              </p:txBody>
            </p:sp>
            <p:sp>
              <p:nvSpPr>
                <p:cNvPr id="391" name="TextBox 114">
                  <a:extLst>
                    <a:ext uri="{FF2B5EF4-FFF2-40B4-BE49-F238E27FC236}">
                      <a16:creationId xmlns:a16="http://schemas.microsoft.com/office/drawing/2014/main" id="{4E77339C-D55C-41DF-A6DE-6EC8AF939638}"/>
                    </a:ext>
                  </a:extLst>
                </p:cNvPr>
                <p:cNvSpPr txBox="1"/>
                <p:nvPr/>
              </p:nvSpPr>
              <p:spPr>
                <a:xfrm>
                  <a:off x="1244419" y="3615137"/>
                  <a:ext cx="292400" cy="19266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r">
                    <a:defRPr/>
                  </a:pPr>
                  <a:r>
                    <a:rPr lang="pt-PT" sz="554" dirty="0"/>
                    <a:t>0%</a:t>
                  </a:r>
                </a:p>
              </p:txBody>
            </p:sp>
          </p:grpSp>
          <p:sp>
            <p:nvSpPr>
              <p:cNvPr id="386" name="TextBox 190">
                <a:extLst>
                  <a:ext uri="{FF2B5EF4-FFF2-40B4-BE49-F238E27FC236}">
                    <a16:creationId xmlns:a16="http://schemas.microsoft.com/office/drawing/2014/main" id="{3BBAC2C2-CA1B-491D-A73D-9C716D2E8212}"/>
                  </a:ext>
                </a:extLst>
              </p:cNvPr>
              <p:cNvSpPr txBox="1"/>
              <p:nvPr/>
            </p:nvSpPr>
            <p:spPr>
              <a:xfrm>
                <a:off x="1366540" y="3737270"/>
                <a:ext cx="712080" cy="19266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554" dirty="0"/>
                  <a:t>Por-do-sol </a:t>
                </a:r>
                <a:r>
                  <a:rPr lang="pt-PT" sz="554" b="1" dirty="0">
                    <a:solidFill>
                      <a:srgbClr val="C00000"/>
                    </a:solidFill>
                  </a:rPr>
                  <a:t>+0:30</a:t>
                </a:r>
              </a:p>
            </p:txBody>
          </p:sp>
          <p:sp>
            <p:nvSpPr>
              <p:cNvPr id="387" name="TextBox 191">
                <a:extLst>
                  <a:ext uri="{FF2B5EF4-FFF2-40B4-BE49-F238E27FC236}">
                    <a16:creationId xmlns:a16="http://schemas.microsoft.com/office/drawing/2014/main" id="{6F00D031-1C8C-4404-8B94-A3BC9A1002EA}"/>
                  </a:ext>
                </a:extLst>
              </p:cNvPr>
              <p:cNvSpPr txBox="1"/>
              <p:nvPr/>
            </p:nvSpPr>
            <p:spPr>
              <a:xfrm>
                <a:off x="4010180" y="3737270"/>
                <a:ext cx="806681" cy="19266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554" dirty="0"/>
                  <a:t>Nascer-do-sol </a:t>
                </a:r>
                <a:r>
                  <a:rPr lang="pt-PT" sz="554" b="1" dirty="0">
                    <a:solidFill>
                      <a:srgbClr val="C00000"/>
                    </a:solidFill>
                  </a:rPr>
                  <a:t>-1:00</a:t>
                </a:r>
              </a:p>
            </p:txBody>
          </p:sp>
        </p:grpSp>
        <p:sp>
          <p:nvSpPr>
            <p:cNvPr id="384" name="TextBox 229">
              <a:extLst>
                <a:ext uri="{FF2B5EF4-FFF2-40B4-BE49-F238E27FC236}">
                  <a16:creationId xmlns:a16="http://schemas.microsoft.com/office/drawing/2014/main" id="{95D74AE0-E771-4A6B-BFC7-42ECAB95A88B}"/>
                </a:ext>
              </a:extLst>
            </p:cNvPr>
            <p:cNvSpPr txBox="1"/>
            <p:nvPr/>
          </p:nvSpPr>
          <p:spPr>
            <a:xfrm>
              <a:off x="2813060" y="3128326"/>
              <a:ext cx="421401" cy="2545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pt-PT" sz="923" b="1" dirty="0">
                  <a:solidFill>
                    <a:schemeClr val="bg1"/>
                  </a:solidFill>
                </a:rPr>
                <a:t>78%</a:t>
              </a:r>
            </a:p>
          </p:txBody>
        </p:sp>
      </p:grpSp>
      <p:sp>
        <p:nvSpPr>
          <p:cNvPr id="394" name="TextBox 235">
            <a:extLst>
              <a:ext uri="{FF2B5EF4-FFF2-40B4-BE49-F238E27FC236}">
                <a16:creationId xmlns:a16="http://schemas.microsoft.com/office/drawing/2014/main" id="{AE389CDF-2980-4866-AFB8-FAA3BD997C4F}"/>
              </a:ext>
            </a:extLst>
          </p:cNvPr>
          <p:cNvSpPr txBox="1"/>
          <p:nvPr/>
        </p:nvSpPr>
        <p:spPr>
          <a:xfrm>
            <a:off x="1260475" y="2697163"/>
            <a:ext cx="658813" cy="177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PT" sz="554" dirty="0"/>
              <a:t>Por-do-sol +0:15</a:t>
            </a:r>
          </a:p>
        </p:txBody>
      </p:sp>
      <p:sp>
        <p:nvSpPr>
          <p:cNvPr id="395" name="TextBox 236">
            <a:extLst>
              <a:ext uri="{FF2B5EF4-FFF2-40B4-BE49-F238E27FC236}">
                <a16:creationId xmlns:a16="http://schemas.microsoft.com/office/drawing/2014/main" id="{EABD99C8-97F9-4DF6-9CDB-8A4033AD572E}"/>
              </a:ext>
            </a:extLst>
          </p:cNvPr>
          <p:cNvSpPr txBox="1"/>
          <p:nvPr/>
        </p:nvSpPr>
        <p:spPr>
          <a:xfrm>
            <a:off x="3702050" y="2697163"/>
            <a:ext cx="744538" cy="177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PT" sz="554" dirty="0"/>
              <a:t>Nascer-do-sol -0:15</a:t>
            </a:r>
          </a:p>
        </p:txBody>
      </p:sp>
      <p:grpSp>
        <p:nvGrpSpPr>
          <p:cNvPr id="396" name="Group 33">
            <a:extLst>
              <a:ext uri="{FF2B5EF4-FFF2-40B4-BE49-F238E27FC236}">
                <a16:creationId xmlns:a16="http://schemas.microsoft.com/office/drawing/2014/main" id="{F2BD2BBA-FE01-48D0-B552-D43343B4897D}"/>
              </a:ext>
            </a:extLst>
          </p:cNvPr>
          <p:cNvGrpSpPr>
            <a:grpSpLocks/>
          </p:cNvGrpSpPr>
          <p:nvPr/>
        </p:nvGrpSpPr>
        <p:grpSpPr bwMode="auto">
          <a:xfrm>
            <a:off x="4386263" y="2782888"/>
            <a:ext cx="1104900" cy="995362"/>
            <a:chOff x="4752047" y="2729081"/>
            <a:chExt cx="1196112" cy="1078961"/>
          </a:xfrm>
        </p:grpSpPr>
        <p:sp>
          <p:nvSpPr>
            <p:cNvPr id="397" name="TextBox 90">
              <a:extLst>
                <a:ext uri="{FF2B5EF4-FFF2-40B4-BE49-F238E27FC236}">
                  <a16:creationId xmlns:a16="http://schemas.microsoft.com/office/drawing/2014/main" id="{58172D90-A185-4548-8251-435B226D80DE}"/>
                </a:ext>
              </a:extLst>
            </p:cNvPr>
            <p:cNvSpPr txBox="1"/>
            <p:nvPr/>
          </p:nvSpPr>
          <p:spPr>
            <a:xfrm>
              <a:off x="5381037" y="3037109"/>
              <a:ext cx="567122" cy="5936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t-PT" sz="2954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Wingdings" panose="05000000000000000000" pitchFamily="2" charset="2"/>
                </a:rPr>
                <a:t></a:t>
              </a:r>
              <a:endParaRPr lang="pt-PT" sz="2954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398" name="Group 15">
              <a:extLst>
                <a:ext uri="{FF2B5EF4-FFF2-40B4-BE49-F238E27FC236}">
                  <a16:creationId xmlns:a16="http://schemas.microsoft.com/office/drawing/2014/main" id="{0FB7E9C0-4667-4804-8D0C-442D2E7E9A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2047" y="2729081"/>
              <a:ext cx="318143" cy="1078961"/>
              <a:chOff x="4649912" y="2318851"/>
              <a:chExt cx="318143" cy="1078961"/>
            </a:xfrm>
          </p:grpSpPr>
          <p:sp>
            <p:nvSpPr>
              <p:cNvPr id="411" name="Rectangle 13">
                <a:extLst>
                  <a:ext uri="{FF2B5EF4-FFF2-40B4-BE49-F238E27FC236}">
                    <a16:creationId xmlns:a16="http://schemas.microsoft.com/office/drawing/2014/main" id="{E45937FD-DAE2-450F-98B4-111A46861257}"/>
                  </a:ext>
                </a:extLst>
              </p:cNvPr>
              <p:cNvSpPr/>
              <p:nvPr/>
            </p:nvSpPr>
            <p:spPr>
              <a:xfrm>
                <a:off x="4737558" y="2533954"/>
                <a:ext cx="142641" cy="79158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12" name="Rectangle 119">
                <a:extLst>
                  <a:ext uri="{FF2B5EF4-FFF2-40B4-BE49-F238E27FC236}">
                    <a16:creationId xmlns:a16="http://schemas.microsoft.com/office/drawing/2014/main" id="{29203DB7-16B3-468F-AB5A-C26B446672AE}"/>
                  </a:ext>
                </a:extLst>
              </p:cNvPr>
              <p:cNvSpPr/>
              <p:nvPr/>
            </p:nvSpPr>
            <p:spPr>
              <a:xfrm>
                <a:off x="4737558" y="2891887"/>
                <a:ext cx="142641" cy="43365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13" name="TextBox 120">
                <a:extLst>
                  <a:ext uri="{FF2B5EF4-FFF2-40B4-BE49-F238E27FC236}">
                    <a16:creationId xmlns:a16="http://schemas.microsoft.com/office/drawing/2014/main" id="{0D2F1B8F-1C0F-4516-8BC2-EEE753E341FA}"/>
                  </a:ext>
                </a:extLst>
              </p:cNvPr>
              <p:cNvSpPr txBox="1"/>
              <p:nvPr/>
            </p:nvSpPr>
            <p:spPr>
              <a:xfrm>
                <a:off x="4649912" y="2485771"/>
                <a:ext cx="317932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414" name="TextBox 121">
                <a:extLst>
                  <a:ext uri="{FF2B5EF4-FFF2-40B4-BE49-F238E27FC236}">
                    <a16:creationId xmlns:a16="http://schemas.microsoft.com/office/drawing/2014/main" id="{13EDDF02-A9EC-4C2D-AA57-9332AB327A79}"/>
                  </a:ext>
                </a:extLst>
              </p:cNvPr>
              <p:cNvSpPr txBox="1"/>
              <p:nvPr/>
            </p:nvSpPr>
            <p:spPr>
              <a:xfrm>
                <a:off x="4649912" y="3129362"/>
                <a:ext cx="317932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415" name="TextBox 126">
                <a:extLst>
                  <a:ext uri="{FF2B5EF4-FFF2-40B4-BE49-F238E27FC236}">
                    <a16:creationId xmlns:a16="http://schemas.microsoft.com/office/drawing/2014/main" id="{A103734E-8490-42A3-9FAE-A27F6DA3B3A5}"/>
                  </a:ext>
                </a:extLst>
              </p:cNvPr>
              <p:cNvSpPr txBox="1"/>
              <p:nvPr/>
            </p:nvSpPr>
            <p:spPr>
              <a:xfrm>
                <a:off x="4670535" y="2318851"/>
                <a:ext cx="276687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R</a:t>
                </a:r>
                <a:endParaRPr lang="pt-PT" sz="1015" dirty="0"/>
              </a:p>
            </p:txBody>
          </p:sp>
        </p:grpSp>
        <p:grpSp>
          <p:nvGrpSpPr>
            <p:cNvPr id="399" name="Group 133">
              <a:extLst>
                <a:ext uri="{FF2B5EF4-FFF2-40B4-BE49-F238E27FC236}">
                  <a16:creationId xmlns:a16="http://schemas.microsoft.com/office/drawing/2014/main" id="{3F85ECBA-F607-45EC-A4E8-DEAE49BFFC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0317" y="2729081"/>
              <a:ext cx="318143" cy="1078961"/>
              <a:chOff x="4649912" y="2318851"/>
              <a:chExt cx="318143" cy="1078961"/>
            </a:xfrm>
          </p:grpSpPr>
          <p:sp>
            <p:nvSpPr>
              <p:cNvPr id="406" name="Rectangle 134">
                <a:extLst>
                  <a:ext uri="{FF2B5EF4-FFF2-40B4-BE49-F238E27FC236}">
                    <a16:creationId xmlns:a16="http://schemas.microsoft.com/office/drawing/2014/main" id="{76C4E523-1C78-4600-ABAC-0B71C70D0036}"/>
                  </a:ext>
                </a:extLst>
              </p:cNvPr>
              <p:cNvSpPr/>
              <p:nvPr/>
            </p:nvSpPr>
            <p:spPr>
              <a:xfrm>
                <a:off x="4738017" y="2533954"/>
                <a:ext cx="142641" cy="79158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07" name="Rectangle 135">
                <a:extLst>
                  <a:ext uri="{FF2B5EF4-FFF2-40B4-BE49-F238E27FC236}">
                    <a16:creationId xmlns:a16="http://schemas.microsoft.com/office/drawing/2014/main" id="{290C1C09-4BD9-4FC4-9CF1-AEB50E5BF6C4}"/>
                  </a:ext>
                </a:extLst>
              </p:cNvPr>
              <p:cNvSpPr/>
              <p:nvPr/>
            </p:nvSpPr>
            <p:spPr>
              <a:xfrm>
                <a:off x="4738017" y="2964162"/>
                <a:ext cx="142641" cy="36137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08" name="TextBox 136">
                <a:extLst>
                  <a:ext uri="{FF2B5EF4-FFF2-40B4-BE49-F238E27FC236}">
                    <a16:creationId xmlns:a16="http://schemas.microsoft.com/office/drawing/2014/main" id="{6267B64C-5369-4D35-9810-E30A3E83D186}"/>
                  </a:ext>
                </a:extLst>
              </p:cNvPr>
              <p:cNvSpPr txBox="1"/>
              <p:nvPr/>
            </p:nvSpPr>
            <p:spPr>
              <a:xfrm>
                <a:off x="4650371" y="2485771"/>
                <a:ext cx="317932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409" name="TextBox 137">
                <a:extLst>
                  <a:ext uri="{FF2B5EF4-FFF2-40B4-BE49-F238E27FC236}">
                    <a16:creationId xmlns:a16="http://schemas.microsoft.com/office/drawing/2014/main" id="{B9303246-0550-41DF-AE88-52E3E73762E3}"/>
                  </a:ext>
                </a:extLst>
              </p:cNvPr>
              <p:cNvSpPr txBox="1"/>
              <p:nvPr/>
            </p:nvSpPr>
            <p:spPr>
              <a:xfrm>
                <a:off x="4650371" y="3129362"/>
                <a:ext cx="317932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410" name="TextBox 138">
                <a:extLst>
                  <a:ext uri="{FF2B5EF4-FFF2-40B4-BE49-F238E27FC236}">
                    <a16:creationId xmlns:a16="http://schemas.microsoft.com/office/drawing/2014/main" id="{0BD34C47-8ADC-4D37-A0AC-D42129F36480}"/>
                  </a:ext>
                </a:extLst>
              </p:cNvPr>
              <p:cNvSpPr txBox="1"/>
              <p:nvPr/>
            </p:nvSpPr>
            <p:spPr>
              <a:xfrm>
                <a:off x="4672712" y="2318851"/>
                <a:ext cx="273251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C</a:t>
                </a:r>
                <a:endParaRPr lang="pt-PT" sz="1015" dirty="0"/>
              </a:p>
            </p:txBody>
          </p:sp>
        </p:grpSp>
        <p:grpSp>
          <p:nvGrpSpPr>
            <p:cNvPr id="400" name="Group 239">
              <a:extLst>
                <a:ext uri="{FF2B5EF4-FFF2-40B4-BE49-F238E27FC236}">
                  <a16:creationId xmlns:a16="http://schemas.microsoft.com/office/drawing/2014/main" id="{6C12A26C-BB5B-4DFE-A97F-5D81D1A0A1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09936" y="2729081"/>
              <a:ext cx="318143" cy="1078961"/>
              <a:chOff x="4649912" y="2318851"/>
              <a:chExt cx="318143" cy="1078961"/>
            </a:xfrm>
          </p:grpSpPr>
          <p:sp>
            <p:nvSpPr>
              <p:cNvPr id="401" name="Rectangle 240">
                <a:extLst>
                  <a:ext uri="{FF2B5EF4-FFF2-40B4-BE49-F238E27FC236}">
                    <a16:creationId xmlns:a16="http://schemas.microsoft.com/office/drawing/2014/main" id="{35541875-EE04-43A7-A885-CF7FE1FC1880}"/>
                  </a:ext>
                </a:extLst>
              </p:cNvPr>
              <p:cNvSpPr/>
              <p:nvPr/>
            </p:nvSpPr>
            <p:spPr>
              <a:xfrm>
                <a:off x="4737128" y="2533954"/>
                <a:ext cx="142641" cy="79158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02" name="Rectangle 241">
                <a:extLst>
                  <a:ext uri="{FF2B5EF4-FFF2-40B4-BE49-F238E27FC236}">
                    <a16:creationId xmlns:a16="http://schemas.microsoft.com/office/drawing/2014/main" id="{FF99AA30-464A-4611-B442-CE44B8E5C1DD}"/>
                  </a:ext>
                </a:extLst>
              </p:cNvPr>
              <p:cNvSpPr/>
              <p:nvPr/>
            </p:nvSpPr>
            <p:spPr>
              <a:xfrm>
                <a:off x="4737128" y="2606229"/>
                <a:ext cx="142641" cy="7193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03" name="TextBox 242">
                <a:extLst>
                  <a:ext uri="{FF2B5EF4-FFF2-40B4-BE49-F238E27FC236}">
                    <a16:creationId xmlns:a16="http://schemas.microsoft.com/office/drawing/2014/main" id="{744B5091-BBE2-475A-A4F6-4707ABDC62CE}"/>
                  </a:ext>
                </a:extLst>
              </p:cNvPr>
              <p:cNvSpPr txBox="1"/>
              <p:nvPr/>
            </p:nvSpPr>
            <p:spPr>
              <a:xfrm>
                <a:off x="4649482" y="2485771"/>
                <a:ext cx="317932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404" name="TextBox 243">
                <a:extLst>
                  <a:ext uri="{FF2B5EF4-FFF2-40B4-BE49-F238E27FC236}">
                    <a16:creationId xmlns:a16="http://schemas.microsoft.com/office/drawing/2014/main" id="{D8650A17-3BBC-48A0-A07B-C1B8CFE099ED}"/>
                  </a:ext>
                </a:extLst>
              </p:cNvPr>
              <p:cNvSpPr txBox="1"/>
              <p:nvPr/>
            </p:nvSpPr>
            <p:spPr>
              <a:xfrm>
                <a:off x="4649482" y="3129362"/>
                <a:ext cx="317932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405" name="TextBox 244">
                <a:extLst>
                  <a:ext uri="{FF2B5EF4-FFF2-40B4-BE49-F238E27FC236}">
                    <a16:creationId xmlns:a16="http://schemas.microsoft.com/office/drawing/2014/main" id="{BCDE0760-D21E-49DB-A1B6-CC708309B0E5}"/>
                  </a:ext>
                </a:extLst>
              </p:cNvPr>
              <p:cNvSpPr txBox="1"/>
              <p:nvPr/>
            </p:nvSpPr>
            <p:spPr>
              <a:xfrm>
                <a:off x="4673542" y="2318851"/>
                <a:ext cx="269812" cy="2684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E</a:t>
                </a:r>
                <a:endParaRPr lang="pt-PT" sz="1015" dirty="0"/>
              </a:p>
            </p:txBody>
          </p:sp>
        </p:grpSp>
      </p:grpSp>
      <p:grpSp>
        <p:nvGrpSpPr>
          <p:cNvPr id="416" name="Group 34">
            <a:extLst>
              <a:ext uri="{FF2B5EF4-FFF2-40B4-BE49-F238E27FC236}">
                <a16:creationId xmlns:a16="http://schemas.microsoft.com/office/drawing/2014/main" id="{E2491508-F4DE-48E2-883C-0C64E96B146E}"/>
              </a:ext>
            </a:extLst>
          </p:cNvPr>
          <p:cNvGrpSpPr>
            <a:grpSpLocks/>
          </p:cNvGrpSpPr>
          <p:nvPr/>
        </p:nvGrpSpPr>
        <p:grpSpPr bwMode="auto">
          <a:xfrm>
            <a:off x="4386263" y="3829050"/>
            <a:ext cx="2795587" cy="995363"/>
            <a:chOff x="4752047" y="3861582"/>
            <a:chExt cx="3028982" cy="1078961"/>
          </a:xfrm>
        </p:grpSpPr>
        <p:grpSp>
          <p:nvGrpSpPr>
            <p:cNvPr id="417" name="Group 139">
              <a:extLst>
                <a:ext uri="{FF2B5EF4-FFF2-40B4-BE49-F238E27FC236}">
                  <a16:creationId xmlns:a16="http://schemas.microsoft.com/office/drawing/2014/main" id="{C6AE9D1A-2D7C-477C-ACFF-9AD4629E38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2047" y="3861582"/>
              <a:ext cx="318143" cy="1078961"/>
              <a:chOff x="4649912" y="2318851"/>
              <a:chExt cx="318143" cy="1078961"/>
            </a:xfrm>
          </p:grpSpPr>
          <p:sp>
            <p:nvSpPr>
              <p:cNvPr id="432" name="Rectangle 140">
                <a:extLst>
                  <a:ext uri="{FF2B5EF4-FFF2-40B4-BE49-F238E27FC236}">
                    <a16:creationId xmlns:a16="http://schemas.microsoft.com/office/drawing/2014/main" id="{C221C447-C560-4DBE-BE27-82EE0926286F}"/>
                  </a:ext>
                </a:extLst>
              </p:cNvPr>
              <p:cNvSpPr/>
              <p:nvPr/>
            </p:nvSpPr>
            <p:spPr>
              <a:xfrm>
                <a:off x="4737633" y="2533955"/>
                <a:ext cx="142763" cy="79158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33" name="Rectangle 141">
                <a:extLst>
                  <a:ext uri="{FF2B5EF4-FFF2-40B4-BE49-F238E27FC236}">
                    <a16:creationId xmlns:a16="http://schemas.microsoft.com/office/drawing/2014/main" id="{A2BFC8D6-D8B7-46A0-A1A4-C6D4E3D69883}"/>
                  </a:ext>
                </a:extLst>
              </p:cNvPr>
              <p:cNvSpPr/>
              <p:nvPr/>
            </p:nvSpPr>
            <p:spPr>
              <a:xfrm>
                <a:off x="4737633" y="3225729"/>
                <a:ext cx="142763" cy="1015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34" name="TextBox 142">
                <a:extLst>
                  <a:ext uri="{FF2B5EF4-FFF2-40B4-BE49-F238E27FC236}">
                    <a16:creationId xmlns:a16="http://schemas.microsoft.com/office/drawing/2014/main" id="{62126AAD-7C42-45C5-A542-C1F5463FF330}"/>
                  </a:ext>
                </a:extLst>
              </p:cNvPr>
              <p:cNvSpPr txBox="1"/>
              <p:nvPr/>
            </p:nvSpPr>
            <p:spPr>
              <a:xfrm>
                <a:off x="4649912" y="2485772"/>
                <a:ext cx="318206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435" name="TextBox 143">
                <a:extLst>
                  <a:ext uri="{FF2B5EF4-FFF2-40B4-BE49-F238E27FC236}">
                    <a16:creationId xmlns:a16="http://schemas.microsoft.com/office/drawing/2014/main" id="{581F196E-B17A-4D2F-88CC-E1F5CE89DB75}"/>
                  </a:ext>
                </a:extLst>
              </p:cNvPr>
              <p:cNvSpPr txBox="1"/>
              <p:nvPr/>
            </p:nvSpPr>
            <p:spPr>
              <a:xfrm>
                <a:off x="4649912" y="3129363"/>
                <a:ext cx="318206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436" name="TextBox 144">
                <a:extLst>
                  <a:ext uri="{FF2B5EF4-FFF2-40B4-BE49-F238E27FC236}">
                    <a16:creationId xmlns:a16="http://schemas.microsoft.com/office/drawing/2014/main" id="{CCC90EB5-C0C5-4FFD-86C5-40F24CC35237}"/>
                  </a:ext>
                </a:extLst>
              </p:cNvPr>
              <p:cNvSpPr txBox="1"/>
              <p:nvPr/>
            </p:nvSpPr>
            <p:spPr>
              <a:xfrm>
                <a:off x="4670552" y="2318851"/>
                <a:ext cx="276925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R</a:t>
                </a:r>
                <a:endParaRPr lang="pt-PT" sz="1015" dirty="0"/>
              </a:p>
            </p:txBody>
          </p:sp>
        </p:grpSp>
        <p:sp>
          <p:nvSpPr>
            <p:cNvPr id="418" name="Rectangle 93">
              <a:extLst>
                <a:ext uri="{FF2B5EF4-FFF2-40B4-BE49-F238E27FC236}">
                  <a16:creationId xmlns:a16="http://schemas.microsoft.com/office/drawing/2014/main" id="{A3329140-C220-401F-9100-60E07E915E36}"/>
                </a:ext>
              </a:extLst>
            </p:cNvPr>
            <p:cNvSpPr/>
            <p:nvPr/>
          </p:nvSpPr>
          <p:spPr>
            <a:xfrm>
              <a:off x="5844269" y="4073245"/>
              <a:ext cx="1936760" cy="78814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82064" indent="-82064" defTabSz="244726">
                <a:spcAft>
                  <a:spcPts val="277"/>
                </a:spcAft>
                <a:buFont typeface="Arial" panose="020B0604020202020204" pitchFamily="34" charset="0"/>
                <a:buChar char="•"/>
                <a:tabLst>
                  <a:tab pos="82064" algn="l"/>
                </a:tabLst>
                <a:defRPr/>
              </a:pPr>
              <a:r>
                <a:rPr lang="pt-PT" sz="1292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Menos segurança</a:t>
              </a:r>
            </a:p>
            <a:p>
              <a:pPr marL="82064" indent="-82064" defTabSz="244726">
                <a:spcAft>
                  <a:spcPts val="277"/>
                </a:spcAft>
                <a:buFont typeface="Arial" panose="020B0604020202020204" pitchFamily="34" charset="0"/>
                <a:buChar char="•"/>
                <a:tabLst>
                  <a:tab pos="82064" algn="l"/>
                </a:tabLst>
                <a:defRPr/>
              </a:pPr>
              <a:r>
                <a:rPr lang="pt-PT" sz="1292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Gerou dificuldades aos utilizadores.</a:t>
              </a:r>
            </a:p>
          </p:txBody>
        </p:sp>
        <p:sp>
          <p:nvSpPr>
            <p:cNvPr id="419" name="TextBox 94">
              <a:extLst>
                <a:ext uri="{FF2B5EF4-FFF2-40B4-BE49-F238E27FC236}">
                  <a16:creationId xmlns:a16="http://schemas.microsoft.com/office/drawing/2014/main" id="{2BBCE4E4-91F9-4BFC-97EF-E0BABBA49A61}"/>
                </a:ext>
              </a:extLst>
            </p:cNvPr>
            <p:cNvSpPr txBox="1"/>
            <p:nvPr/>
          </p:nvSpPr>
          <p:spPr>
            <a:xfrm>
              <a:off x="5381580" y="4109382"/>
              <a:ext cx="565891" cy="5919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t-PT" sz="2954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Wingdings" panose="05000000000000000000" pitchFamily="2" charset="2"/>
                </a:rPr>
                <a:t></a:t>
              </a:r>
              <a:endParaRPr lang="pt-PT" sz="2954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420" name="Group 145">
              <a:extLst>
                <a:ext uri="{FF2B5EF4-FFF2-40B4-BE49-F238E27FC236}">
                  <a16:creationId xmlns:a16="http://schemas.microsoft.com/office/drawing/2014/main" id="{FF52E733-1023-477A-BF64-F64A8F82B5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0317" y="3861582"/>
              <a:ext cx="318143" cy="1078961"/>
              <a:chOff x="4649912" y="2318851"/>
              <a:chExt cx="318143" cy="1078961"/>
            </a:xfrm>
          </p:grpSpPr>
          <p:sp>
            <p:nvSpPr>
              <p:cNvPr id="427" name="Rectangle 146">
                <a:extLst>
                  <a:ext uri="{FF2B5EF4-FFF2-40B4-BE49-F238E27FC236}">
                    <a16:creationId xmlns:a16="http://schemas.microsoft.com/office/drawing/2014/main" id="{5E3B6130-DB1D-4582-A3F8-1C602703187F}"/>
                  </a:ext>
                </a:extLst>
              </p:cNvPr>
              <p:cNvSpPr/>
              <p:nvPr/>
            </p:nvSpPr>
            <p:spPr>
              <a:xfrm>
                <a:off x="4738246" y="2533955"/>
                <a:ext cx="142763" cy="79158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28" name="Rectangle 147">
                <a:extLst>
                  <a:ext uri="{FF2B5EF4-FFF2-40B4-BE49-F238E27FC236}">
                    <a16:creationId xmlns:a16="http://schemas.microsoft.com/office/drawing/2014/main" id="{AF4CBAF7-0032-4D84-ACFE-1AA9A8063CB9}"/>
                  </a:ext>
                </a:extLst>
              </p:cNvPr>
              <p:cNvSpPr/>
              <p:nvPr/>
            </p:nvSpPr>
            <p:spPr>
              <a:xfrm>
                <a:off x="4738246" y="3058808"/>
                <a:ext cx="142763" cy="27017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29" name="TextBox 148">
                <a:extLst>
                  <a:ext uri="{FF2B5EF4-FFF2-40B4-BE49-F238E27FC236}">
                    <a16:creationId xmlns:a16="http://schemas.microsoft.com/office/drawing/2014/main" id="{975B996B-2CFA-4450-B03F-798453A1F1A2}"/>
                  </a:ext>
                </a:extLst>
              </p:cNvPr>
              <p:cNvSpPr txBox="1"/>
              <p:nvPr/>
            </p:nvSpPr>
            <p:spPr>
              <a:xfrm>
                <a:off x="4650525" y="2485772"/>
                <a:ext cx="318206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430" name="TextBox 149">
                <a:extLst>
                  <a:ext uri="{FF2B5EF4-FFF2-40B4-BE49-F238E27FC236}">
                    <a16:creationId xmlns:a16="http://schemas.microsoft.com/office/drawing/2014/main" id="{5A047C1F-7425-4566-8776-64038149F641}"/>
                  </a:ext>
                </a:extLst>
              </p:cNvPr>
              <p:cNvSpPr txBox="1"/>
              <p:nvPr/>
            </p:nvSpPr>
            <p:spPr>
              <a:xfrm>
                <a:off x="4650525" y="3129363"/>
                <a:ext cx="318206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431" name="TextBox 150">
                <a:extLst>
                  <a:ext uri="{FF2B5EF4-FFF2-40B4-BE49-F238E27FC236}">
                    <a16:creationId xmlns:a16="http://schemas.microsoft.com/office/drawing/2014/main" id="{DA78ABF6-3254-46DD-BEA4-0BB7AC08BD66}"/>
                  </a:ext>
                </a:extLst>
              </p:cNvPr>
              <p:cNvSpPr txBox="1"/>
              <p:nvPr/>
            </p:nvSpPr>
            <p:spPr>
              <a:xfrm>
                <a:off x="4672885" y="2318851"/>
                <a:ext cx="273486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C</a:t>
                </a:r>
                <a:endParaRPr lang="pt-PT" sz="1015" dirty="0"/>
              </a:p>
            </p:txBody>
          </p:sp>
        </p:grpSp>
        <p:grpSp>
          <p:nvGrpSpPr>
            <p:cNvPr id="421" name="Group 245">
              <a:extLst>
                <a:ext uri="{FF2B5EF4-FFF2-40B4-BE49-F238E27FC236}">
                  <a16:creationId xmlns:a16="http://schemas.microsoft.com/office/drawing/2014/main" id="{3AB3A964-F090-4634-BE71-2E4EE259BF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06299" y="3861582"/>
              <a:ext cx="318143" cy="1078961"/>
              <a:chOff x="4649912" y="2318851"/>
              <a:chExt cx="318143" cy="1078961"/>
            </a:xfrm>
          </p:grpSpPr>
          <p:sp>
            <p:nvSpPr>
              <p:cNvPr id="422" name="Rectangle 246">
                <a:extLst>
                  <a:ext uri="{FF2B5EF4-FFF2-40B4-BE49-F238E27FC236}">
                    <a16:creationId xmlns:a16="http://schemas.microsoft.com/office/drawing/2014/main" id="{B04118C8-9DC5-454D-933E-52D9BC007703}"/>
                  </a:ext>
                </a:extLst>
              </p:cNvPr>
              <p:cNvSpPr/>
              <p:nvPr/>
            </p:nvSpPr>
            <p:spPr>
              <a:xfrm>
                <a:off x="4737709" y="2533955"/>
                <a:ext cx="142763" cy="79158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23" name="Rectangle 247">
                <a:extLst>
                  <a:ext uri="{FF2B5EF4-FFF2-40B4-BE49-F238E27FC236}">
                    <a16:creationId xmlns:a16="http://schemas.microsoft.com/office/drawing/2014/main" id="{AC46F388-DD59-4FDA-87D0-8E4B66233547}"/>
                  </a:ext>
                </a:extLst>
              </p:cNvPr>
              <p:cNvSpPr/>
              <p:nvPr/>
            </p:nvSpPr>
            <p:spPr>
              <a:xfrm>
                <a:off x="4737709" y="3225729"/>
                <a:ext cx="142763" cy="10325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24" name="TextBox 248">
                <a:extLst>
                  <a:ext uri="{FF2B5EF4-FFF2-40B4-BE49-F238E27FC236}">
                    <a16:creationId xmlns:a16="http://schemas.microsoft.com/office/drawing/2014/main" id="{9E431E1E-03F3-482D-8858-25BF61370F3E}"/>
                  </a:ext>
                </a:extLst>
              </p:cNvPr>
              <p:cNvSpPr txBox="1"/>
              <p:nvPr/>
            </p:nvSpPr>
            <p:spPr>
              <a:xfrm>
                <a:off x="4649988" y="2485772"/>
                <a:ext cx="318206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425" name="TextBox 249">
                <a:extLst>
                  <a:ext uri="{FF2B5EF4-FFF2-40B4-BE49-F238E27FC236}">
                    <a16:creationId xmlns:a16="http://schemas.microsoft.com/office/drawing/2014/main" id="{D4228DFF-3D2C-46D8-B398-5621D4EA8D38}"/>
                  </a:ext>
                </a:extLst>
              </p:cNvPr>
              <p:cNvSpPr txBox="1"/>
              <p:nvPr/>
            </p:nvSpPr>
            <p:spPr>
              <a:xfrm>
                <a:off x="4649988" y="3129363"/>
                <a:ext cx="318206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426" name="TextBox 250">
                <a:extLst>
                  <a:ext uri="{FF2B5EF4-FFF2-40B4-BE49-F238E27FC236}">
                    <a16:creationId xmlns:a16="http://schemas.microsoft.com/office/drawing/2014/main" id="{79DC594B-8273-4E2A-85A2-5D10AE744673}"/>
                  </a:ext>
                </a:extLst>
              </p:cNvPr>
              <p:cNvSpPr txBox="1"/>
              <p:nvPr/>
            </p:nvSpPr>
            <p:spPr>
              <a:xfrm>
                <a:off x="4674068" y="2318851"/>
                <a:ext cx="270045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E</a:t>
                </a:r>
                <a:endParaRPr lang="pt-PT" sz="1015" dirty="0"/>
              </a:p>
            </p:txBody>
          </p:sp>
        </p:grpSp>
      </p:grpSp>
      <p:grpSp>
        <p:nvGrpSpPr>
          <p:cNvPr id="437" name="Group 31">
            <a:extLst>
              <a:ext uri="{FF2B5EF4-FFF2-40B4-BE49-F238E27FC236}">
                <a16:creationId xmlns:a16="http://schemas.microsoft.com/office/drawing/2014/main" id="{F158A573-037C-4F69-A0F2-8B0BA7AC8C94}"/>
              </a:ext>
            </a:extLst>
          </p:cNvPr>
          <p:cNvGrpSpPr>
            <a:grpSpLocks/>
          </p:cNvGrpSpPr>
          <p:nvPr/>
        </p:nvGrpSpPr>
        <p:grpSpPr bwMode="auto">
          <a:xfrm>
            <a:off x="4386263" y="4864100"/>
            <a:ext cx="2898775" cy="995363"/>
            <a:chOff x="4752047" y="4982950"/>
            <a:chExt cx="3140211" cy="1078961"/>
          </a:xfrm>
        </p:grpSpPr>
        <p:sp>
          <p:nvSpPr>
            <p:cNvPr id="438" name="Rectangle 95">
              <a:extLst>
                <a:ext uri="{FF2B5EF4-FFF2-40B4-BE49-F238E27FC236}">
                  <a16:creationId xmlns:a16="http://schemas.microsoft.com/office/drawing/2014/main" id="{8AE705C0-857E-4544-8DFE-3DD049E6C987}"/>
                </a:ext>
              </a:extLst>
            </p:cNvPr>
            <p:cNvSpPr/>
            <p:nvPr/>
          </p:nvSpPr>
          <p:spPr>
            <a:xfrm>
              <a:off x="5813114" y="5342604"/>
              <a:ext cx="2079144" cy="53173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82064" indent="-82064" defTabSz="244726">
                <a:spcAft>
                  <a:spcPts val="277"/>
                </a:spcAft>
                <a:buFont typeface="Arial" panose="020B0604020202020204" pitchFamily="34" charset="0"/>
                <a:buChar char="•"/>
                <a:tabLst>
                  <a:tab pos="246191" algn="l"/>
                </a:tabLst>
                <a:defRPr/>
              </a:pPr>
              <a:r>
                <a:rPr lang="pt-PT" sz="1292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É aceite a generalização para toda a área.</a:t>
              </a:r>
            </a:p>
          </p:txBody>
        </p:sp>
        <p:sp>
          <p:nvSpPr>
            <p:cNvPr id="439" name="TextBox 96">
              <a:extLst>
                <a:ext uri="{FF2B5EF4-FFF2-40B4-BE49-F238E27FC236}">
                  <a16:creationId xmlns:a16="http://schemas.microsoft.com/office/drawing/2014/main" id="{8476F426-B543-49D1-AD56-C1420EA7068D}"/>
                </a:ext>
              </a:extLst>
            </p:cNvPr>
            <p:cNvSpPr txBox="1"/>
            <p:nvPr/>
          </p:nvSpPr>
          <p:spPr>
            <a:xfrm>
              <a:off x="5381465" y="5225588"/>
              <a:ext cx="567508" cy="5936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t-PT" sz="2954" dirty="0">
                  <a:solidFill>
                    <a:srgbClr val="C00000"/>
                  </a:solidFill>
                  <a:sym typeface="Wingdings" panose="05000000000000000000" pitchFamily="2" charset="2"/>
                </a:rPr>
                <a:t></a:t>
              </a:r>
              <a:endParaRPr lang="pt-PT" sz="2954" dirty="0">
                <a:solidFill>
                  <a:srgbClr val="C00000"/>
                </a:solidFill>
              </a:endParaRPr>
            </a:p>
          </p:txBody>
        </p:sp>
        <p:grpSp>
          <p:nvGrpSpPr>
            <p:cNvPr id="440" name="Group 151">
              <a:extLst>
                <a:ext uri="{FF2B5EF4-FFF2-40B4-BE49-F238E27FC236}">
                  <a16:creationId xmlns:a16="http://schemas.microsoft.com/office/drawing/2014/main" id="{58F2B8BE-1358-499C-BEB2-BED0BD2D68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2047" y="4982950"/>
              <a:ext cx="318143" cy="1078961"/>
              <a:chOff x="4649912" y="2318851"/>
              <a:chExt cx="318143" cy="1078961"/>
            </a:xfrm>
          </p:grpSpPr>
          <p:sp>
            <p:nvSpPr>
              <p:cNvPr id="453" name="Rectangle 152">
                <a:extLst>
                  <a:ext uri="{FF2B5EF4-FFF2-40B4-BE49-F238E27FC236}">
                    <a16:creationId xmlns:a16="http://schemas.microsoft.com/office/drawing/2014/main" id="{B689AFE9-8363-4DE3-A844-D55CF2BF4684}"/>
                  </a:ext>
                </a:extLst>
              </p:cNvPr>
              <p:cNvSpPr/>
              <p:nvPr/>
            </p:nvSpPr>
            <p:spPr>
              <a:xfrm>
                <a:off x="4737617" y="2533955"/>
                <a:ext cx="142738" cy="79158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54" name="Rectangle 153">
                <a:extLst>
                  <a:ext uri="{FF2B5EF4-FFF2-40B4-BE49-F238E27FC236}">
                    <a16:creationId xmlns:a16="http://schemas.microsoft.com/office/drawing/2014/main" id="{DB58F94E-0620-478D-85BA-1E31C860C676}"/>
                  </a:ext>
                </a:extLst>
              </p:cNvPr>
              <p:cNvSpPr/>
              <p:nvPr/>
            </p:nvSpPr>
            <p:spPr>
              <a:xfrm>
                <a:off x="4737617" y="2551164"/>
                <a:ext cx="142738" cy="77437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55" name="TextBox 154">
                <a:extLst>
                  <a:ext uri="{FF2B5EF4-FFF2-40B4-BE49-F238E27FC236}">
                    <a16:creationId xmlns:a16="http://schemas.microsoft.com/office/drawing/2014/main" id="{8CF6E2D9-0287-4108-BB37-C775CD912790}"/>
                  </a:ext>
                </a:extLst>
              </p:cNvPr>
              <p:cNvSpPr txBox="1"/>
              <p:nvPr/>
            </p:nvSpPr>
            <p:spPr>
              <a:xfrm>
                <a:off x="4649912" y="2485772"/>
                <a:ext cx="318148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456" name="TextBox 155">
                <a:extLst>
                  <a:ext uri="{FF2B5EF4-FFF2-40B4-BE49-F238E27FC236}">
                    <a16:creationId xmlns:a16="http://schemas.microsoft.com/office/drawing/2014/main" id="{76A2DD78-6470-403F-92C6-0F30E6240A4D}"/>
                  </a:ext>
                </a:extLst>
              </p:cNvPr>
              <p:cNvSpPr txBox="1"/>
              <p:nvPr/>
            </p:nvSpPr>
            <p:spPr>
              <a:xfrm>
                <a:off x="4649912" y="3129363"/>
                <a:ext cx="318148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457" name="TextBox 156">
                <a:extLst>
                  <a:ext uri="{FF2B5EF4-FFF2-40B4-BE49-F238E27FC236}">
                    <a16:creationId xmlns:a16="http://schemas.microsoft.com/office/drawing/2014/main" id="{463C4138-B415-4968-ABA3-C5A4D84E39B9}"/>
                  </a:ext>
                </a:extLst>
              </p:cNvPr>
              <p:cNvSpPr txBox="1"/>
              <p:nvPr/>
            </p:nvSpPr>
            <p:spPr>
              <a:xfrm>
                <a:off x="4670549" y="2318851"/>
                <a:ext cx="276875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R</a:t>
                </a:r>
                <a:endParaRPr lang="pt-PT" sz="1015" dirty="0"/>
              </a:p>
            </p:txBody>
          </p:sp>
        </p:grpSp>
        <p:grpSp>
          <p:nvGrpSpPr>
            <p:cNvPr id="441" name="Group 157">
              <a:extLst>
                <a:ext uri="{FF2B5EF4-FFF2-40B4-BE49-F238E27FC236}">
                  <a16:creationId xmlns:a16="http://schemas.microsoft.com/office/drawing/2014/main" id="{9B62AC82-231D-49BA-A37B-C1211143CA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0317" y="4982950"/>
              <a:ext cx="318143" cy="1078961"/>
              <a:chOff x="4649912" y="2318851"/>
              <a:chExt cx="318143" cy="1078961"/>
            </a:xfrm>
          </p:grpSpPr>
          <p:sp>
            <p:nvSpPr>
              <p:cNvPr id="448" name="Rectangle 158">
                <a:extLst>
                  <a:ext uri="{FF2B5EF4-FFF2-40B4-BE49-F238E27FC236}">
                    <a16:creationId xmlns:a16="http://schemas.microsoft.com/office/drawing/2014/main" id="{5AED39CC-D74C-4156-A192-D98D1F62EE25}"/>
                  </a:ext>
                </a:extLst>
              </p:cNvPr>
              <p:cNvSpPr/>
              <p:nvPr/>
            </p:nvSpPr>
            <p:spPr>
              <a:xfrm>
                <a:off x="4738198" y="2533955"/>
                <a:ext cx="142738" cy="79158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49" name="Rectangle 159">
                <a:extLst>
                  <a:ext uri="{FF2B5EF4-FFF2-40B4-BE49-F238E27FC236}">
                    <a16:creationId xmlns:a16="http://schemas.microsoft.com/office/drawing/2014/main" id="{B32FBA29-441E-40FB-83AB-9F24EEE9848D}"/>
                  </a:ext>
                </a:extLst>
              </p:cNvPr>
              <p:cNvSpPr/>
              <p:nvPr/>
            </p:nvSpPr>
            <p:spPr>
              <a:xfrm>
                <a:off x="4738198" y="2645809"/>
                <a:ext cx="142738" cy="6797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50" name="TextBox 160">
                <a:extLst>
                  <a:ext uri="{FF2B5EF4-FFF2-40B4-BE49-F238E27FC236}">
                    <a16:creationId xmlns:a16="http://schemas.microsoft.com/office/drawing/2014/main" id="{1EAF8788-B3BB-483C-A562-B40D07B4F80F}"/>
                  </a:ext>
                </a:extLst>
              </p:cNvPr>
              <p:cNvSpPr txBox="1"/>
              <p:nvPr/>
            </p:nvSpPr>
            <p:spPr>
              <a:xfrm>
                <a:off x="4650493" y="2485772"/>
                <a:ext cx="318148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451" name="TextBox 161">
                <a:extLst>
                  <a:ext uri="{FF2B5EF4-FFF2-40B4-BE49-F238E27FC236}">
                    <a16:creationId xmlns:a16="http://schemas.microsoft.com/office/drawing/2014/main" id="{B2FF314C-D792-4633-A08B-7C76B9111501}"/>
                  </a:ext>
                </a:extLst>
              </p:cNvPr>
              <p:cNvSpPr txBox="1"/>
              <p:nvPr/>
            </p:nvSpPr>
            <p:spPr>
              <a:xfrm>
                <a:off x="4650493" y="3129363"/>
                <a:ext cx="318148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452" name="TextBox 162">
                <a:extLst>
                  <a:ext uri="{FF2B5EF4-FFF2-40B4-BE49-F238E27FC236}">
                    <a16:creationId xmlns:a16="http://schemas.microsoft.com/office/drawing/2014/main" id="{7843ADB3-CE88-4F66-A4E6-7324900A3213}"/>
                  </a:ext>
                </a:extLst>
              </p:cNvPr>
              <p:cNvSpPr txBox="1"/>
              <p:nvPr/>
            </p:nvSpPr>
            <p:spPr>
              <a:xfrm>
                <a:off x="4672849" y="2318851"/>
                <a:ext cx="273437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C</a:t>
                </a:r>
                <a:endParaRPr lang="pt-PT" sz="1015" dirty="0"/>
              </a:p>
            </p:txBody>
          </p:sp>
        </p:grpSp>
        <p:grpSp>
          <p:nvGrpSpPr>
            <p:cNvPr id="442" name="Group 251">
              <a:extLst>
                <a:ext uri="{FF2B5EF4-FFF2-40B4-BE49-F238E27FC236}">
                  <a16:creationId xmlns:a16="http://schemas.microsoft.com/office/drawing/2014/main" id="{1D2AF49B-B899-4339-9E9B-CF622F17F5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08338" y="4982950"/>
              <a:ext cx="318143" cy="1078961"/>
              <a:chOff x="4649912" y="2318851"/>
              <a:chExt cx="318143" cy="1078961"/>
            </a:xfrm>
          </p:grpSpPr>
          <p:sp>
            <p:nvSpPr>
              <p:cNvPr id="443" name="Rectangle 252">
                <a:extLst>
                  <a:ext uri="{FF2B5EF4-FFF2-40B4-BE49-F238E27FC236}">
                    <a16:creationId xmlns:a16="http://schemas.microsoft.com/office/drawing/2014/main" id="{181C37B2-2106-4F51-BA2A-E7D393435331}"/>
                  </a:ext>
                </a:extLst>
              </p:cNvPr>
              <p:cNvSpPr/>
              <p:nvPr/>
            </p:nvSpPr>
            <p:spPr>
              <a:xfrm>
                <a:off x="4737310" y="2533955"/>
                <a:ext cx="142737" cy="791582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44" name="Rectangle 253">
                <a:extLst>
                  <a:ext uri="{FF2B5EF4-FFF2-40B4-BE49-F238E27FC236}">
                    <a16:creationId xmlns:a16="http://schemas.microsoft.com/office/drawing/2014/main" id="{FDA28164-F15C-4FBE-A319-A76B59485B65}"/>
                  </a:ext>
                </a:extLst>
              </p:cNvPr>
              <p:cNvSpPr/>
              <p:nvPr/>
            </p:nvSpPr>
            <p:spPr>
              <a:xfrm>
                <a:off x="4737310" y="2962441"/>
                <a:ext cx="142737" cy="36309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45" name="TextBox 254">
                <a:extLst>
                  <a:ext uri="{FF2B5EF4-FFF2-40B4-BE49-F238E27FC236}">
                    <a16:creationId xmlns:a16="http://schemas.microsoft.com/office/drawing/2014/main" id="{B5181B05-410E-437A-90AC-96EE4BEA4D17}"/>
                  </a:ext>
                </a:extLst>
              </p:cNvPr>
              <p:cNvSpPr txBox="1"/>
              <p:nvPr/>
            </p:nvSpPr>
            <p:spPr>
              <a:xfrm>
                <a:off x="4649603" y="2485772"/>
                <a:ext cx="318149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446" name="TextBox 255">
                <a:extLst>
                  <a:ext uri="{FF2B5EF4-FFF2-40B4-BE49-F238E27FC236}">
                    <a16:creationId xmlns:a16="http://schemas.microsoft.com/office/drawing/2014/main" id="{F59BFA7B-79F2-412B-8302-C428923172E9}"/>
                  </a:ext>
                </a:extLst>
              </p:cNvPr>
              <p:cNvSpPr txBox="1"/>
              <p:nvPr/>
            </p:nvSpPr>
            <p:spPr>
              <a:xfrm>
                <a:off x="4649603" y="3129363"/>
                <a:ext cx="318149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447" name="TextBox 256">
                <a:extLst>
                  <a:ext uri="{FF2B5EF4-FFF2-40B4-BE49-F238E27FC236}">
                    <a16:creationId xmlns:a16="http://schemas.microsoft.com/office/drawing/2014/main" id="{CEACF880-C3E3-4BF7-894D-C62414135F31}"/>
                  </a:ext>
                </a:extLst>
              </p:cNvPr>
              <p:cNvSpPr txBox="1"/>
              <p:nvPr/>
            </p:nvSpPr>
            <p:spPr>
              <a:xfrm>
                <a:off x="4673679" y="2318851"/>
                <a:ext cx="269997" cy="2684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E</a:t>
                </a:r>
                <a:endParaRPr lang="pt-PT" sz="1015" dirty="0"/>
              </a:p>
            </p:txBody>
          </p:sp>
        </p:grpSp>
      </p:grpSp>
      <p:sp>
        <p:nvSpPr>
          <p:cNvPr id="458" name="TextBox 257">
            <a:extLst>
              <a:ext uri="{FF2B5EF4-FFF2-40B4-BE49-F238E27FC236}">
                <a16:creationId xmlns:a16="http://schemas.microsoft.com/office/drawing/2014/main" id="{4181E962-02AE-467E-852F-A0574E4C8E5A}"/>
              </a:ext>
            </a:extLst>
          </p:cNvPr>
          <p:cNvSpPr txBox="1"/>
          <p:nvPr/>
        </p:nvSpPr>
        <p:spPr>
          <a:xfrm>
            <a:off x="5495925" y="5848350"/>
            <a:ext cx="739775" cy="2492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1015" dirty="0"/>
              <a:t>R</a:t>
            </a:r>
            <a:r>
              <a:rPr lang="pt-PT" sz="923" dirty="0"/>
              <a:t> </a:t>
            </a:r>
            <a:r>
              <a:rPr lang="pt-PT" sz="646" dirty="0"/>
              <a:t>- Residenciais</a:t>
            </a:r>
          </a:p>
        </p:txBody>
      </p:sp>
      <p:sp>
        <p:nvSpPr>
          <p:cNvPr id="459" name="TextBox 258">
            <a:extLst>
              <a:ext uri="{FF2B5EF4-FFF2-40B4-BE49-F238E27FC236}">
                <a16:creationId xmlns:a16="http://schemas.microsoft.com/office/drawing/2014/main" id="{66105DF9-BE20-48F3-82DF-3AD57BA5CEEA}"/>
              </a:ext>
            </a:extLst>
          </p:cNvPr>
          <p:cNvSpPr txBox="1"/>
          <p:nvPr/>
        </p:nvSpPr>
        <p:spPr>
          <a:xfrm>
            <a:off x="6154738" y="5848350"/>
            <a:ext cx="771525" cy="2492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1015" dirty="0"/>
              <a:t>C</a:t>
            </a:r>
            <a:r>
              <a:rPr lang="pt-PT" sz="554" dirty="0"/>
              <a:t> - </a:t>
            </a:r>
            <a:r>
              <a:rPr lang="pt-PT" sz="646" dirty="0"/>
              <a:t>Comerciantes</a:t>
            </a:r>
          </a:p>
        </p:txBody>
      </p:sp>
      <p:sp>
        <p:nvSpPr>
          <p:cNvPr id="460" name="TextBox 259">
            <a:extLst>
              <a:ext uri="{FF2B5EF4-FFF2-40B4-BE49-F238E27FC236}">
                <a16:creationId xmlns:a16="http://schemas.microsoft.com/office/drawing/2014/main" id="{30ED1121-814F-4DA1-A2E5-0A3D72437845}"/>
              </a:ext>
            </a:extLst>
          </p:cNvPr>
          <p:cNvSpPr txBox="1"/>
          <p:nvPr/>
        </p:nvSpPr>
        <p:spPr>
          <a:xfrm>
            <a:off x="6869113" y="5848350"/>
            <a:ext cx="590550" cy="2492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1015" dirty="0"/>
              <a:t>E</a:t>
            </a:r>
            <a:r>
              <a:rPr lang="pt-PT" sz="554" dirty="0"/>
              <a:t> </a:t>
            </a:r>
            <a:r>
              <a:rPr lang="pt-PT" sz="646" dirty="0"/>
              <a:t>- Ecopista</a:t>
            </a:r>
          </a:p>
        </p:txBody>
      </p:sp>
      <p:grpSp>
        <p:nvGrpSpPr>
          <p:cNvPr id="461" name="Group 277">
            <a:extLst>
              <a:ext uri="{FF2B5EF4-FFF2-40B4-BE49-F238E27FC236}">
                <a16:creationId xmlns:a16="http://schemas.microsoft.com/office/drawing/2014/main" id="{1621DC3A-7CD1-4067-A867-242F2FBA889C}"/>
              </a:ext>
            </a:extLst>
          </p:cNvPr>
          <p:cNvGrpSpPr>
            <a:grpSpLocks/>
          </p:cNvGrpSpPr>
          <p:nvPr/>
        </p:nvGrpSpPr>
        <p:grpSpPr bwMode="auto">
          <a:xfrm>
            <a:off x="2054225" y="1301750"/>
            <a:ext cx="488950" cy="439738"/>
            <a:chOff x="2226242" y="1124744"/>
            <a:chExt cx="529234" cy="475800"/>
          </a:xfrm>
        </p:grpSpPr>
        <p:grpSp>
          <p:nvGrpSpPr>
            <p:cNvPr id="462" name="Group 73">
              <a:extLst>
                <a:ext uri="{FF2B5EF4-FFF2-40B4-BE49-F238E27FC236}">
                  <a16:creationId xmlns:a16="http://schemas.microsoft.com/office/drawing/2014/main" id="{D6C3B4A7-A47C-4E08-B383-C64F8E019A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06228" y="1180414"/>
              <a:ext cx="360000" cy="360000"/>
              <a:chOff x="3506284" y="5697272"/>
              <a:chExt cx="360000" cy="360000"/>
            </a:xfrm>
          </p:grpSpPr>
          <p:sp>
            <p:nvSpPr>
              <p:cNvPr id="467" name="Oval 466">
                <a:extLst>
                  <a:ext uri="{FF2B5EF4-FFF2-40B4-BE49-F238E27FC236}">
                    <a16:creationId xmlns:a16="http://schemas.microsoft.com/office/drawing/2014/main" id="{3DFF1BEF-F13E-4181-A713-DA9CEAF393AC}"/>
                  </a:ext>
                </a:extLst>
              </p:cNvPr>
              <p:cNvSpPr/>
              <p:nvPr/>
            </p:nvSpPr>
            <p:spPr>
              <a:xfrm>
                <a:off x="3507058" y="5696568"/>
                <a:ext cx="359122" cy="36071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68" name="Pie 23">
                <a:extLst>
                  <a:ext uri="{FF2B5EF4-FFF2-40B4-BE49-F238E27FC236}">
                    <a16:creationId xmlns:a16="http://schemas.microsoft.com/office/drawing/2014/main" id="{896EC60D-FFA6-40AC-B66F-015297BA1405}"/>
                  </a:ext>
                </a:extLst>
              </p:cNvPr>
              <p:cNvSpPr/>
              <p:nvPr/>
            </p:nvSpPr>
            <p:spPr>
              <a:xfrm rot="12520415">
                <a:off x="3507058" y="5696568"/>
                <a:ext cx="359122" cy="360714"/>
              </a:xfrm>
              <a:prstGeom prst="pie">
                <a:avLst>
                  <a:gd name="adj1" fmla="val 0"/>
                  <a:gd name="adj2" fmla="val 3828833"/>
                </a:avLst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63" name="TextBox 1">
              <a:extLst>
                <a:ext uri="{FF2B5EF4-FFF2-40B4-BE49-F238E27FC236}">
                  <a16:creationId xmlns:a16="http://schemas.microsoft.com/office/drawing/2014/main" id="{CEC5900A-1921-4B38-AA84-016EA92516B4}"/>
                </a:ext>
              </a:extLst>
            </p:cNvPr>
            <p:cNvSpPr txBox="1"/>
            <p:nvPr/>
          </p:nvSpPr>
          <p:spPr>
            <a:xfrm>
              <a:off x="2344805" y="1124744"/>
              <a:ext cx="276645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12</a:t>
              </a:r>
            </a:p>
          </p:txBody>
        </p:sp>
        <p:sp>
          <p:nvSpPr>
            <p:cNvPr id="464" name="TextBox 78">
              <a:extLst>
                <a:ext uri="{FF2B5EF4-FFF2-40B4-BE49-F238E27FC236}">
                  <a16:creationId xmlns:a16="http://schemas.microsoft.com/office/drawing/2014/main" id="{4E605B70-2E3E-438B-BFB2-95FF9F025547}"/>
                </a:ext>
              </a:extLst>
            </p:cNvPr>
            <p:cNvSpPr txBox="1"/>
            <p:nvPr/>
          </p:nvSpPr>
          <p:spPr>
            <a:xfrm>
              <a:off x="2363705" y="1408163"/>
              <a:ext cx="238843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6</a:t>
              </a:r>
            </a:p>
          </p:txBody>
        </p:sp>
        <p:sp>
          <p:nvSpPr>
            <p:cNvPr id="465" name="TextBox 260">
              <a:extLst>
                <a:ext uri="{FF2B5EF4-FFF2-40B4-BE49-F238E27FC236}">
                  <a16:creationId xmlns:a16="http://schemas.microsoft.com/office/drawing/2014/main" id="{4ED1CC68-1C8C-41BB-A96D-D5D4BDD41D43}"/>
                </a:ext>
              </a:extLst>
            </p:cNvPr>
            <p:cNvSpPr txBox="1"/>
            <p:nvPr/>
          </p:nvSpPr>
          <p:spPr>
            <a:xfrm>
              <a:off x="2226242" y="1272465"/>
              <a:ext cx="238843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9</a:t>
              </a:r>
            </a:p>
          </p:txBody>
        </p:sp>
        <p:sp>
          <p:nvSpPr>
            <p:cNvPr id="466" name="TextBox 270">
              <a:extLst>
                <a:ext uri="{FF2B5EF4-FFF2-40B4-BE49-F238E27FC236}">
                  <a16:creationId xmlns:a16="http://schemas.microsoft.com/office/drawing/2014/main" id="{5AFC041C-BB5C-43D3-9B3B-A4773EFD90E6}"/>
                </a:ext>
              </a:extLst>
            </p:cNvPr>
            <p:cNvSpPr txBox="1"/>
            <p:nvPr/>
          </p:nvSpPr>
          <p:spPr>
            <a:xfrm>
              <a:off x="2516634" y="1272465"/>
              <a:ext cx="238842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3</a:t>
              </a:r>
            </a:p>
          </p:txBody>
        </p:sp>
      </p:grpSp>
      <p:grpSp>
        <p:nvGrpSpPr>
          <p:cNvPr id="469" name="Group 275">
            <a:extLst>
              <a:ext uri="{FF2B5EF4-FFF2-40B4-BE49-F238E27FC236}">
                <a16:creationId xmlns:a16="http://schemas.microsoft.com/office/drawing/2014/main" id="{B9DAC372-A5FA-4944-A55D-FE6F8F8FE22E}"/>
              </a:ext>
            </a:extLst>
          </p:cNvPr>
          <p:cNvGrpSpPr>
            <a:grpSpLocks/>
          </p:cNvGrpSpPr>
          <p:nvPr/>
        </p:nvGrpSpPr>
        <p:grpSpPr bwMode="auto">
          <a:xfrm>
            <a:off x="3495675" y="1301750"/>
            <a:ext cx="487363" cy="439738"/>
            <a:chOff x="3786197" y="1124744"/>
            <a:chExt cx="529234" cy="475800"/>
          </a:xfrm>
        </p:grpSpPr>
        <p:grpSp>
          <p:nvGrpSpPr>
            <p:cNvPr id="470" name="Group 74">
              <a:extLst>
                <a:ext uri="{FF2B5EF4-FFF2-40B4-BE49-F238E27FC236}">
                  <a16:creationId xmlns:a16="http://schemas.microsoft.com/office/drawing/2014/main" id="{267282D4-6C42-42A4-BF5C-8232239985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72880" y="1180415"/>
              <a:ext cx="360000" cy="360000"/>
              <a:chOff x="4868083" y="5697273"/>
              <a:chExt cx="360000" cy="360000"/>
            </a:xfrm>
          </p:grpSpPr>
          <p:sp>
            <p:nvSpPr>
              <p:cNvPr id="475" name="Oval 474">
                <a:extLst>
                  <a:ext uri="{FF2B5EF4-FFF2-40B4-BE49-F238E27FC236}">
                    <a16:creationId xmlns:a16="http://schemas.microsoft.com/office/drawing/2014/main" id="{8ADD4E3A-5F77-4D1D-B3AD-3C1BAE23E4BA}"/>
                  </a:ext>
                </a:extLst>
              </p:cNvPr>
              <p:cNvSpPr/>
              <p:nvPr/>
            </p:nvSpPr>
            <p:spPr>
              <a:xfrm>
                <a:off x="4867594" y="5696568"/>
                <a:ext cx="360293" cy="36071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76" name="Pie 25">
                <a:extLst>
                  <a:ext uri="{FF2B5EF4-FFF2-40B4-BE49-F238E27FC236}">
                    <a16:creationId xmlns:a16="http://schemas.microsoft.com/office/drawing/2014/main" id="{13AC57BF-6273-48DF-8636-E0E6379DA059}"/>
                  </a:ext>
                </a:extLst>
              </p:cNvPr>
              <p:cNvSpPr/>
              <p:nvPr/>
            </p:nvSpPr>
            <p:spPr>
              <a:xfrm rot="19270470">
                <a:off x="4867594" y="5696568"/>
                <a:ext cx="360293" cy="360714"/>
              </a:xfrm>
              <a:prstGeom prst="pie">
                <a:avLst>
                  <a:gd name="adj1" fmla="val 5989951"/>
                  <a:gd name="adj2" fmla="val 7921989"/>
                </a:avLst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1" name="TextBox 87">
              <a:extLst>
                <a:ext uri="{FF2B5EF4-FFF2-40B4-BE49-F238E27FC236}">
                  <a16:creationId xmlns:a16="http://schemas.microsoft.com/office/drawing/2014/main" id="{676CDB8A-13E1-4AFD-BEFE-4B961B00B6EF}"/>
                </a:ext>
              </a:extLst>
            </p:cNvPr>
            <p:cNvSpPr txBox="1"/>
            <p:nvPr/>
          </p:nvSpPr>
          <p:spPr>
            <a:xfrm>
              <a:off x="3905146" y="1124744"/>
              <a:ext cx="275822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12</a:t>
              </a:r>
            </a:p>
          </p:txBody>
        </p:sp>
        <p:sp>
          <p:nvSpPr>
            <p:cNvPr id="472" name="TextBox 88">
              <a:extLst>
                <a:ext uri="{FF2B5EF4-FFF2-40B4-BE49-F238E27FC236}">
                  <a16:creationId xmlns:a16="http://schemas.microsoft.com/office/drawing/2014/main" id="{FED8CF6A-C370-48AB-B698-A95D2B5B9A1B}"/>
                </a:ext>
              </a:extLst>
            </p:cNvPr>
            <p:cNvSpPr txBox="1"/>
            <p:nvPr/>
          </p:nvSpPr>
          <p:spPr>
            <a:xfrm>
              <a:off x="3924108" y="1408163"/>
              <a:ext cx="237896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6</a:t>
              </a:r>
            </a:p>
          </p:txBody>
        </p:sp>
        <p:sp>
          <p:nvSpPr>
            <p:cNvPr id="473" name="TextBox 261">
              <a:extLst>
                <a:ext uri="{FF2B5EF4-FFF2-40B4-BE49-F238E27FC236}">
                  <a16:creationId xmlns:a16="http://schemas.microsoft.com/office/drawing/2014/main" id="{6B38B8B5-889A-4368-B938-3F8B6CB074D5}"/>
                </a:ext>
              </a:extLst>
            </p:cNvPr>
            <p:cNvSpPr txBox="1"/>
            <p:nvPr/>
          </p:nvSpPr>
          <p:spPr>
            <a:xfrm>
              <a:off x="3786197" y="1272465"/>
              <a:ext cx="237896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9</a:t>
              </a:r>
            </a:p>
          </p:txBody>
        </p:sp>
        <p:sp>
          <p:nvSpPr>
            <p:cNvPr id="474" name="TextBox 271">
              <a:extLst>
                <a:ext uri="{FF2B5EF4-FFF2-40B4-BE49-F238E27FC236}">
                  <a16:creationId xmlns:a16="http://schemas.microsoft.com/office/drawing/2014/main" id="{B5A9C63F-A1C5-41D8-A049-5FFA7105EA0C}"/>
                </a:ext>
              </a:extLst>
            </p:cNvPr>
            <p:cNvSpPr txBox="1"/>
            <p:nvPr/>
          </p:nvSpPr>
          <p:spPr>
            <a:xfrm>
              <a:off x="4077535" y="1272465"/>
              <a:ext cx="237896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3</a:t>
              </a:r>
            </a:p>
          </p:txBody>
        </p:sp>
      </p:grpSp>
      <p:grpSp>
        <p:nvGrpSpPr>
          <p:cNvPr id="477" name="Group 278">
            <a:extLst>
              <a:ext uri="{FF2B5EF4-FFF2-40B4-BE49-F238E27FC236}">
                <a16:creationId xmlns:a16="http://schemas.microsoft.com/office/drawing/2014/main" id="{79A38279-BEC7-491E-B900-F65A334DC754}"/>
              </a:ext>
            </a:extLst>
          </p:cNvPr>
          <p:cNvGrpSpPr>
            <a:grpSpLocks/>
          </p:cNvGrpSpPr>
          <p:nvPr/>
        </p:nvGrpSpPr>
        <p:grpSpPr bwMode="auto">
          <a:xfrm>
            <a:off x="1452563" y="1301750"/>
            <a:ext cx="488950" cy="439738"/>
            <a:chOff x="1573589" y="1124744"/>
            <a:chExt cx="529234" cy="475800"/>
          </a:xfrm>
        </p:grpSpPr>
        <p:grpSp>
          <p:nvGrpSpPr>
            <p:cNvPr id="478" name="Group 72">
              <a:extLst>
                <a:ext uri="{FF2B5EF4-FFF2-40B4-BE49-F238E27FC236}">
                  <a16:creationId xmlns:a16="http://schemas.microsoft.com/office/drawing/2014/main" id="{BACAA67A-D4A8-4992-9D44-AF424566FC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52996" y="1180414"/>
              <a:ext cx="360000" cy="360000"/>
              <a:chOff x="2536318" y="5697272"/>
              <a:chExt cx="360000" cy="360000"/>
            </a:xfrm>
          </p:grpSpPr>
          <p:sp>
            <p:nvSpPr>
              <p:cNvPr id="483" name="Oval 482">
                <a:extLst>
                  <a:ext uri="{FF2B5EF4-FFF2-40B4-BE49-F238E27FC236}">
                    <a16:creationId xmlns:a16="http://schemas.microsoft.com/office/drawing/2014/main" id="{ED0550F1-990D-46BC-BA55-C2308AA1BA95}"/>
                  </a:ext>
                </a:extLst>
              </p:cNvPr>
              <p:cNvSpPr/>
              <p:nvPr/>
            </p:nvSpPr>
            <p:spPr>
              <a:xfrm>
                <a:off x="2535952" y="5696568"/>
                <a:ext cx="360841" cy="36071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84" name="Pie 20">
                <a:extLst>
                  <a:ext uri="{FF2B5EF4-FFF2-40B4-BE49-F238E27FC236}">
                    <a16:creationId xmlns:a16="http://schemas.microsoft.com/office/drawing/2014/main" id="{104F6A8E-5249-48FF-8FCC-90A9559A6355}"/>
                  </a:ext>
                </a:extLst>
              </p:cNvPr>
              <p:cNvSpPr/>
              <p:nvPr/>
            </p:nvSpPr>
            <p:spPr>
              <a:xfrm rot="7293994">
                <a:off x="2536016" y="5696504"/>
                <a:ext cx="360714" cy="360841"/>
              </a:xfrm>
              <a:prstGeom prst="pie">
                <a:avLst>
                  <a:gd name="adj1" fmla="val 0"/>
                  <a:gd name="adj2" fmla="val 5555949"/>
                </a:avLst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9" name="TextBox 100">
              <a:extLst>
                <a:ext uri="{FF2B5EF4-FFF2-40B4-BE49-F238E27FC236}">
                  <a16:creationId xmlns:a16="http://schemas.microsoft.com/office/drawing/2014/main" id="{A65C2CFF-2987-49D9-AE23-67D0D7D902B1}"/>
                </a:ext>
              </a:extLst>
            </p:cNvPr>
            <p:cNvSpPr txBox="1"/>
            <p:nvPr/>
          </p:nvSpPr>
          <p:spPr>
            <a:xfrm>
              <a:off x="1692151" y="1124744"/>
              <a:ext cx="276646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12</a:t>
              </a:r>
            </a:p>
          </p:txBody>
        </p:sp>
        <p:sp>
          <p:nvSpPr>
            <p:cNvPr id="480" name="TextBox 101">
              <a:extLst>
                <a:ext uri="{FF2B5EF4-FFF2-40B4-BE49-F238E27FC236}">
                  <a16:creationId xmlns:a16="http://schemas.microsoft.com/office/drawing/2014/main" id="{1B4DA58F-3D2D-41C5-825B-9875E11E47C5}"/>
                </a:ext>
              </a:extLst>
            </p:cNvPr>
            <p:cNvSpPr txBox="1"/>
            <p:nvPr/>
          </p:nvSpPr>
          <p:spPr>
            <a:xfrm>
              <a:off x="1711052" y="1408163"/>
              <a:ext cx="238842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6</a:t>
              </a:r>
            </a:p>
          </p:txBody>
        </p:sp>
        <p:sp>
          <p:nvSpPr>
            <p:cNvPr id="481" name="TextBox 262">
              <a:extLst>
                <a:ext uri="{FF2B5EF4-FFF2-40B4-BE49-F238E27FC236}">
                  <a16:creationId xmlns:a16="http://schemas.microsoft.com/office/drawing/2014/main" id="{4B037B0B-7FE7-4894-BAAE-DC0E033E6EA8}"/>
                </a:ext>
              </a:extLst>
            </p:cNvPr>
            <p:cNvSpPr txBox="1"/>
            <p:nvPr/>
          </p:nvSpPr>
          <p:spPr>
            <a:xfrm>
              <a:off x="1573589" y="1272465"/>
              <a:ext cx="238842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9</a:t>
              </a:r>
            </a:p>
          </p:txBody>
        </p:sp>
        <p:sp>
          <p:nvSpPr>
            <p:cNvPr id="482" name="TextBox 272">
              <a:extLst>
                <a:ext uri="{FF2B5EF4-FFF2-40B4-BE49-F238E27FC236}">
                  <a16:creationId xmlns:a16="http://schemas.microsoft.com/office/drawing/2014/main" id="{F4D0690A-4332-4DF5-9308-B9241003223B}"/>
                </a:ext>
              </a:extLst>
            </p:cNvPr>
            <p:cNvSpPr txBox="1"/>
            <p:nvPr/>
          </p:nvSpPr>
          <p:spPr>
            <a:xfrm>
              <a:off x="1863980" y="1272465"/>
              <a:ext cx="238843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3</a:t>
              </a:r>
            </a:p>
          </p:txBody>
        </p:sp>
      </p:grpSp>
      <p:grpSp>
        <p:nvGrpSpPr>
          <p:cNvPr id="485" name="Group 276">
            <a:extLst>
              <a:ext uri="{FF2B5EF4-FFF2-40B4-BE49-F238E27FC236}">
                <a16:creationId xmlns:a16="http://schemas.microsoft.com/office/drawing/2014/main" id="{C70ED70C-6893-4702-B3C7-9681D0AD8ABC}"/>
              </a:ext>
            </a:extLst>
          </p:cNvPr>
          <p:cNvGrpSpPr>
            <a:grpSpLocks/>
          </p:cNvGrpSpPr>
          <p:nvPr/>
        </p:nvGrpSpPr>
        <p:grpSpPr bwMode="auto">
          <a:xfrm>
            <a:off x="2840038" y="1301750"/>
            <a:ext cx="488950" cy="439738"/>
            <a:chOff x="3076907" y="1124744"/>
            <a:chExt cx="529234" cy="475800"/>
          </a:xfrm>
        </p:grpSpPr>
        <p:grpSp>
          <p:nvGrpSpPr>
            <p:cNvPr id="486" name="Group 213">
              <a:extLst>
                <a:ext uri="{FF2B5EF4-FFF2-40B4-BE49-F238E27FC236}">
                  <a16:creationId xmlns:a16="http://schemas.microsoft.com/office/drawing/2014/main" id="{DF10786F-C0EA-44AC-A440-94C81C0464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56893" y="1180414"/>
              <a:ext cx="360000" cy="360000"/>
              <a:chOff x="3506284" y="5697272"/>
              <a:chExt cx="360000" cy="360000"/>
            </a:xfrm>
          </p:grpSpPr>
          <p:sp>
            <p:nvSpPr>
              <p:cNvPr id="491" name="Oval 490">
                <a:extLst>
                  <a:ext uri="{FF2B5EF4-FFF2-40B4-BE49-F238E27FC236}">
                    <a16:creationId xmlns:a16="http://schemas.microsoft.com/office/drawing/2014/main" id="{5CC52F04-C791-44E6-92FC-85917430910D}"/>
                  </a:ext>
                </a:extLst>
              </p:cNvPr>
              <p:cNvSpPr/>
              <p:nvPr/>
            </p:nvSpPr>
            <p:spPr>
              <a:xfrm>
                <a:off x="3507057" y="5696568"/>
                <a:ext cx="359123" cy="36071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92" name="Pie 219">
                <a:extLst>
                  <a:ext uri="{FF2B5EF4-FFF2-40B4-BE49-F238E27FC236}">
                    <a16:creationId xmlns:a16="http://schemas.microsoft.com/office/drawing/2014/main" id="{9074FD7A-CABA-4F49-9C71-A9FD7E1AF14A}"/>
                  </a:ext>
                </a:extLst>
              </p:cNvPr>
              <p:cNvSpPr/>
              <p:nvPr/>
            </p:nvSpPr>
            <p:spPr>
              <a:xfrm rot="12520415">
                <a:off x="3507057" y="5696568"/>
                <a:ext cx="359123" cy="360714"/>
              </a:xfrm>
              <a:prstGeom prst="pie">
                <a:avLst>
                  <a:gd name="adj1" fmla="val 3566418"/>
                  <a:gd name="adj2" fmla="val 12849080"/>
                </a:avLst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87" name="TextBox 214">
              <a:extLst>
                <a:ext uri="{FF2B5EF4-FFF2-40B4-BE49-F238E27FC236}">
                  <a16:creationId xmlns:a16="http://schemas.microsoft.com/office/drawing/2014/main" id="{689EBD69-9496-4DC8-BA23-C383146267E8}"/>
                </a:ext>
              </a:extLst>
            </p:cNvPr>
            <p:cNvSpPr txBox="1"/>
            <p:nvPr/>
          </p:nvSpPr>
          <p:spPr>
            <a:xfrm>
              <a:off x="3195469" y="1124744"/>
              <a:ext cx="276646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12</a:t>
              </a:r>
            </a:p>
          </p:txBody>
        </p:sp>
        <p:sp>
          <p:nvSpPr>
            <p:cNvPr id="488" name="TextBox 215">
              <a:extLst>
                <a:ext uri="{FF2B5EF4-FFF2-40B4-BE49-F238E27FC236}">
                  <a16:creationId xmlns:a16="http://schemas.microsoft.com/office/drawing/2014/main" id="{97C5130C-CD7B-4A8D-BB61-19058ED158E6}"/>
                </a:ext>
              </a:extLst>
            </p:cNvPr>
            <p:cNvSpPr txBox="1"/>
            <p:nvPr/>
          </p:nvSpPr>
          <p:spPr>
            <a:xfrm>
              <a:off x="3214370" y="1408163"/>
              <a:ext cx="238842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6</a:t>
              </a:r>
            </a:p>
          </p:txBody>
        </p:sp>
        <p:sp>
          <p:nvSpPr>
            <p:cNvPr id="489" name="TextBox 263">
              <a:extLst>
                <a:ext uri="{FF2B5EF4-FFF2-40B4-BE49-F238E27FC236}">
                  <a16:creationId xmlns:a16="http://schemas.microsoft.com/office/drawing/2014/main" id="{8E523171-F3D6-4509-89B6-5487C3A01718}"/>
                </a:ext>
              </a:extLst>
            </p:cNvPr>
            <p:cNvSpPr txBox="1"/>
            <p:nvPr/>
          </p:nvSpPr>
          <p:spPr>
            <a:xfrm>
              <a:off x="3076907" y="1272465"/>
              <a:ext cx="238842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9</a:t>
              </a:r>
            </a:p>
          </p:txBody>
        </p:sp>
        <p:sp>
          <p:nvSpPr>
            <p:cNvPr id="490" name="TextBox 273">
              <a:extLst>
                <a:ext uri="{FF2B5EF4-FFF2-40B4-BE49-F238E27FC236}">
                  <a16:creationId xmlns:a16="http://schemas.microsoft.com/office/drawing/2014/main" id="{6497C1C5-5234-4293-9A3A-EC67841B5709}"/>
                </a:ext>
              </a:extLst>
            </p:cNvPr>
            <p:cNvSpPr txBox="1"/>
            <p:nvPr/>
          </p:nvSpPr>
          <p:spPr>
            <a:xfrm>
              <a:off x="3367298" y="1272465"/>
              <a:ext cx="238843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3</a:t>
              </a:r>
            </a:p>
          </p:txBody>
        </p:sp>
      </p:grpSp>
      <p:grpSp>
        <p:nvGrpSpPr>
          <p:cNvPr id="493" name="Group 38">
            <a:extLst>
              <a:ext uri="{FF2B5EF4-FFF2-40B4-BE49-F238E27FC236}">
                <a16:creationId xmlns:a16="http://schemas.microsoft.com/office/drawing/2014/main" id="{21C2A79C-EF3A-4F8B-9B7E-4E523792534D}"/>
              </a:ext>
            </a:extLst>
          </p:cNvPr>
          <p:cNvGrpSpPr>
            <a:grpSpLocks/>
          </p:cNvGrpSpPr>
          <p:nvPr/>
        </p:nvGrpSpPr>
        <p:grpSpPr bwMode="auto">
          <a:xfrm>
            <a:off x="3894138" y="1301750"/>
            <a:ext cx="487362" cy="439738"/>
            <a:chOff x="4218245" y="1124744"/>
            <a:chExt cx="529234" cy="475800"/>
          </a:xfrm>
        </p:grpSpPr>
        <p:grpSp>
          <p:nvGrpSpPr>
            <p:cNvPr id="494" name="Group 221">
              <a:extLst>
                <a:ext uri="{FF2B5EF4-FFF2-40B4-BE49-F238E27FC236}">
                  <a16:creationId xmlns:a16="http://schemas.microsoft.com/office/drawing/2014/main" id="{4214DF30-3F16-4D87-BA0B-22B91B28B2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04928" y="1180415"/>
              <a:ext cx="360000" cy="360000"/>
              <a:chOff x="4868083" y="5697273"/>
              <a:chExt cx="360000" cy="360000"/>
            </a:xfrm>
          </p:grpSpPr>
          <p:sp>
            <p:nvSpPr>
              <p:cNvPr id="499" name="Oval 498">
                <a:extLst>
                  <a:ext uri="{FF2B5EF4-FFF2-40B4-BE49-F238E27FC236}">
                    <a16:creationId xmlns:a16="http://schemas.microsoft.com/office/drawing/2014/main" id="{8BB2019A-F1D9-48FD-B39B-D1F737C954F1}"/>
                  </a:ext>
                </a:extLst>
              </p:cNvPr>
              <p:cNvSpPr/>
              <p:nvPr/>
            </p:nvSpPr>
            <p:spPr>
              <a:xfrm>
                <a:off x="4867594" y="5696568"/>
                <a:ext cx="360293" cy="36071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500" name="Pie 227">
                <a:extLst>
                  <a:ext uri="{FF2B5EF4-FFF2-40B4-BE49-F238E27FC236}">
                    <a16:creationId xmlns:a16="http://schemas.microsoft.com/office/drawing/2014/main" id="{283DFD6C-0C23-4828-A793-BE584DD416D4}"/>
                  </a:ext>
                </a:extLst>
              </p:cNvPr>
              <p:cNvSpPr/>
              <p:nvPr/>
            </p:nvSpPr>
            <p:spPr>
              <a:xfrm rot="19270470">
                <a:off x="4867594" y="5696568"/>
                <a:ext cx="360293" cy="360714"/>
              </a:xfrm>
              <a:prstGeom prst="pie">
                <a:avLst>
                  <a:gd name="adj1" fmla="val 7554237"/>
                  <a:gd name="adj2" fmla="val 10855057"/>
                </a:avLst>
              </a:prstGeom>
              <a:solidFill>
                <a:srgbClr val="8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95" name="TextBox 222">
              <a:extLst>
                <a:ext uri="{FF2B5EF4-FFF2-40B4-BE49-F238E27FC236}">
                  <a16:creationId xmlns:a16="http://schemas.microsoft.com/office/drawing/2014/main" id="{479F4EAF-D222-4226-8CF2-D038F953FC0F}"/>
                </a:ext>
              </a:extLst>
            </p:cNvPr>
            <p:cNvSpPr txBox="1"/>
            <p:nvPr/>
          </p:nvSpPr>
          <p:spPr>
            <a:xfrm>
              <a:off x="4337193" y="1124744"/>
              <a:ext cx="275823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12</a:t>
              </a:r>
            </a:p>
          </p:txBody>
        </p:sp>
        <p:sp>
          <p:nvSpPr>
            <p:cNvPr id="496" name="TextBox 223">
              <a:extLst>
                <a:ext uri="{FF2B5EF4-FFF2-40B4-BE49-F238E27FC236}">
                  <a16:creationId xmlns:a16="http://schemas.microsoft.com/office/drawing/2014/main" id="{4199577F-EB4A-4C4D-AEDE-2D078B9EF692}"/>
                </a:ext>
              </a:extLst>
            </p:cNvPr>
            <p:cNvSpPr txBox="1"/>
            <p:nvPr/>
          </p:nvSpPr>
          <p:spPr>
            <a:xfrm>
              <a:off x="4356156" y="1408163"/>
              <a:ext cx="237897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6</a:t>
              </a:r>
            </a:p>
          </p:txBody>
        </p:sp>
        <p:sp>
          <p:nvSpPr>
            <p:cNvPr id="497" name="TextBox 264">
              <a:extLst>
                <a:ext uri="{FF2B5EF4-FFF2-40B4-BE49-F238E27FC236}">
                  <a16:creationId xmlns:a16="http://schemas.microsoft.com/office/drawing/2014/main" id="{7ED1D048-5851-451C-B098-099C5F6BE70E}"/>
                </a:ext>
              </a:extLst>
            </p:cNvPr>
            <p:cNvSpPr txBox="1"/>
            <p:nvPr/>
          </p:nvSpPr>
          <p:spPr>
            <a:xfrm>
              <a:off x="4218245" y="1272465"/>
              <a:ext cx="237897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9</a:t>
              </a:r>
            </a:p>
          </p:txBody>
        </p:sp>
        <p:sp>
          <p:nvSpPr>
            <p:cNvPr id="498" name="TextBox 274">
              <a:extLst>
                <a:ext uri="{FF2B5EF4-FFF2-40B4-BE49-F238E27FC236}">
                  <a16:creationId xmlns:a16="http://schemas.microsoft.com/office/drawing/2014/main" id="{57C66BA0-F0C0-4F71-ABAD-B6AFCED5DDAA}"/>
                </a:ext>
              </a:extLst>
            </p:cNvPr>
            <p:cNvSpPr txBox="1"/>
            <p:nvPr/>
          </p:nvSpPr>
          <p:spPr>
            <a:xfrm>
              <a:off x="4509582" y="1272465"/>
              <a:ext cx="237897" cy="1923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pt-PT" sz="554" dirty="0"/>
                <a:t>3</a:t>
              </a:r>
            </a:p>
          </p:txBody>
        </p:sp>
      </p:grpSp>
      <p:sp>
        <p:nvSpPr>
          <p:cNvPr id="501" name="Right Bracket 173">
            <a:extLst>
              <a:ext uri="{FF2B5EF4-FFF2-40B4-BE49-F238E27FC236}">
                <a16:creationId xmlns:a16="http://schemas.microsoft.com/office/drawing/2014/main" id="{D04F6B07-5F84-4215-9F88-81A6FE53AA82}"/>
              </a:ext>
            </a:extLst>
          </p:cNvPr>
          <p:cNvSpPr/>
          <p:nvPr/>
        </p:nvSpPr>
        <p:spPr>
          <a:xfrm>
            <a:off x="7145338" y="2668588"/>
            <a:ext cx="52387" cy="2990850"/>
          </a:xfrm>
          <a:prstGeom prst="rightBracket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502" name="Rectangle 174">
            <a:extLst>
              <a:ext uri="{FF2B5EF4-FFF2-40B4-BE49-F238E27FC236}">
                <a16:creationId xmlns:a16="http://schemas.microsoft.com/office/drawing/2014/main" id="{216A23E1-E89B-48F8-A38A-244153943FC4}"/>
              </a:ext>
            </a:extLst>
          </p:cNvPr>
          <p:cNvSpPr/>
          <p:nvPr/>
        </p:nvSpPr>
        <p:spPr>
          <a:xfrm>
            <a:off x="7210425" y="2720975"/>
            <a:ext cx="1643063" cy="3216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554"/>
              </a:spcBef>
              <a:spcAft>
                <a:spcPts val="554"/>
              </a:spcAft>
              <a:defRPr/>
            </a:pPr>
            <a:r>
              <a:rPr lang="pt-PT" sz="1292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Conclusões</a:t>
            </a:r>
          </a:p>
          <a:p>
            <a:pPr marL="82064" indent="-82064">
              <a:spcBef>
                <a:spcPts val="554"/>
              </a:spcBef>
              <a:buFont typeface="Arial" panose="020B0604020202020204" pitchFamily="34" charset="0"/>
              <a:buChar char="•"/>
              <a:defRPr/>
            </a:pPr>
            <a:r>
              <a:rPr lang="pt-PT" sz="1292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utilizadores</a:t>
            </a:r>
            <a:r>
              <a:rPr lang="pt-PT" sz="1292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 não aceitam:</a:t>
            </a:r>
          </a:p>
          <a:p>
            <a:pPr marL="164127" lvl="1" indent="-82064">
              <a:spcBef>
                <a:spcPts val="554"/>
              </a:spcBef>
              <a:spcAft>
                <a:spcPts val="554"/>
              </a:spcAft>
              <a:buFont typeface="Calibri" panose="020F0502020204030204" pitchFamily="34" charset="0"/>
              <a:buChar char="‐"/>
              <a:defRPr/>
            </a:pPr>
            <a:r>
              <a:rPr lang="pt-PT" sz="1292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soluções que coloquem em </a:t>
            </a:r>
            <a:r>
              <a:rPr lang="pt-PT" sz="1292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risco a sua segurança</a:t>
            </a:r>
          </a:p>
          <a:p>
            <a:pPr marL="164127" lvl="1" indent="-82064">
              <a:spcBef>
                <a:spcPts val="554"/>
              </a:spcBef>
              <a:spcAft>
                <a:spcPts val="554"/>
              </a:spcAft>
              <a:buFont typeface="Calibri" panose="020F0502020204030204" pitchFamily="34" charset="0"/>
              <a:buChar char="‐"/>
              <a:defRPr/>
            </a:pPr>
            <a:r>
              <a:rPr lang="pt-PT" sz="1292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soluções que </a:t>
            </a:r>
            <a:r>
              <a:rPr lang="pt-PT" sz="1292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interfiram</a:t>
            </a:r>
            <a:r>
              <a:rPr lang="pt-PT" sz="1292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 com a sua vida quotidiana</a:t>
            </a:r>
          </a:p>
          <a:p>
            <a:pPr marL="82064" indent="-82064">
              <a:spcBef>
                <a:spcPts val="554"/>
              </a:spcBef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dificuldade</a:t>
            </a:r>
            <a:r>
              <a:rPr lang="pt-PT" sz="1292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s em alterar os períodos de funcionamento</a:t>
            </a:r>
            <a:endParaRPr lang="pt-PT" sz="1292" dirty="0">
              <a:solidFill>
                <a:schemeClr val="tx1">
                  <a:lumMod val="75000"/>
                  <a:lumOff val="25000"/>
                </a:schemeClr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393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Objectivos</a:t>
            </a:r>
            <a:r>
              <a:rPr lang="en-US" b="1" dirty="0"/>
              <a:t>: </a:t>
            </a:r>
          </a:p>
          <a:p>
            <a:endParaRPr lang="en-US" b="1" dirty="0"/>
          </a:p>
          <a:p>
            <a:pPr marL="342900" indent="-342900">
              <a:buFontTx/>
              <a:buChar char="-"/>
            </a:pPr>
            <a:r>
              <a:rPr lang="pt-PT" dirty="0"/>
              <a:t>Os sistemas de controlo de iluminação são muito importantes quando se trata de economia de energia e conforto</a:t>
            </a:r>
            <a:r>
              <a:rPr lang="en-US" dirty="0"/>
              <a:t>;</a:t>
            </a:r>
          </a:p>
          <a:p>
            <a:pPr marL="342900" indent="-342900">
              <a:buFontTx/>
              <a:buChar char="-"/>
            </a:pPr>
            <a:endParaRPr lang="en-US" dirty="0"/>
          </a:p>
          <a:p>
            <a:pPr marL="342900" indent="-342900">
              <a:buFontTx/>
              <a:buChar char="-"/>
            </a:pPr>
            <a:r>
              <a:rPr lang="pt-PT" dirty="0"/>
              <a:t>Este tópico permitirá que recebam as informações básicas sobre as diferentes estratégias e tecnologias de controlo e seus impactos</a:t>
            </a:r>
            <a:r>
              <a:rPr lang="en-US" dirty="0"/>
              <a:t>;</a:t>
            </a:r>
          </a:p>
          <a:p>
            <a:pPr marL="342900" indent="-342900">
              <a:buFontTx/>
              <a:buChar char="-"/>
            </a:pPr>
            <a:endParaRPr lang="en-US" dirty="0"/>
          </a:p>
          <a:p>
            <a:pPr marL="342900" indent="-342900">
              <a:buFontTx/>
              <a:buChar char="-"/>
            </a:pPr>
            <a:r>
              <a:rPr lang="pt-PT" dirty="0"/>
              <a:t>O conhecimento das estratégias de controlo, manual ou automática, tais como </a:t>
            </a:r>
            <a:r>
              <a:rPr lang="pt-PT" dirty="0" err="1"/>
              <a:t>detecção</a:t>
            </a:r>
            <a:r>
              <a:rPr lang="pt-PT" dirty="0"/>
              <a:t> de ocupação, agendamentos ou a sensores crepusculares, vai permitir que escolher as melhores estratégias dependendo de cada situação e necessidade</a:t>
            </a:r>
            <a:r>
              <a:rPr lang="en-US" dirty="0"/>
              <a:t>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Iluminação</a:t>
            </a:r>
            <a:r>
              <a:rPr lang="en-US" dirty="0"/>
              <a:t> </a:t>
            </a:r>
            <a:r>
              <a:rPr lang="en-US" dirty="0" err="1"/>
              <a:t>Extrior</a:t>
            </a:r>
            <a:r>
              <a:rPr lang="en-US" dirty="0"/>
              <a:t>- Modulo 4</a:t>
            </a:r>
            <a:br>
              <a:rPr lang="en-US" dirty="0"/>
            </a:br>
            <a:r>
              <a:rPr lang="en-GB" dirty="0" err="1"/>
              <a:t>Controlo</a:t>
            </a:r>
            <a:r>
              <a:rPr lang="en-GB" dirty="0"/>
              <a:t> de </a:t>
            </a:r>
            <a:r>
              <a:rPr lang="en-GB" dirty="0" err="1"/>
              <a:t>Iluminação</a:t>
            </a:r>
            <a:r>
              <a:rPr lang="en-GB" dirty="0"/>
              <a:t> (Exterior)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120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967878" cy="98599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PT" dirty="0">
                <a:solidFill>
                  <a:schemeClr val="tx1"/>
                </a:solidFill>
              </a:rPr>
              <a:t>Resultado da avaliação da cor da iluminação</a:t>
            </a:r>
            <a:br>
              <a:rPr lang="pt-PT" dirty="0">
                <a:solidFill>
                  <a:schemeClr val="tx1"/>
                </a:solidFill>
              </a:rPr>
            </a:br>
            <a:r>
              <a:rPr lang="pt-PT" dirty="0">
                <a:solidFill>
                  <a:schemeClr val="tx1"/>
                </a:solidFill>
              </a:rPr>
              <a:t>Leiria (zona semiurbana)</a:t>
            </a:r>
          </a:p>
        </p:txBody>
      </p:sp>
      <p:grpSp>
        <p:nvGrpSpPr>
          <p:cNvPr id="33" name="Group 93">
            <a:extLst>
              <a:ext uri="{FF2B5EF4-FFF2-40B4-BE49-F238E27FC236}">
                <a16:creationId xmlns:a16="http://schemas.microsoft.com/office/drawing/2014/main" id="{6AC2ABF3-FBEF-41EA-B2B9-CF24C86D5DB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61915" y="98580"/>
            <a:ext cx="923925" cy="431800"/>
            <a:chOff x="416496" y="2356933"/>
            <a:chExt cx="1802927" cy="984192"/>
          </a:xfrm>
        </p:grpSpPr>
        <p:pic>
          <p:nvPicPr>
            <p:cNvPr id="34" name="Picture 94">
              <a:extLst>
                <a:ext uri="{FF2B5EF4-FFF2-40B4-BE49-F238E27FC236}">
                  <a16:creationId xmlns:a16="http://schemas.microsoft.com/office/drawing/2014/main" id="{804C29C5-88E6-4A43-9B87-24E6D4300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3633" y="2426724"/>
              <a:ext cx="542925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95">
              <a:extLst>
                <a:ext uri="{FF2B5EF4-FFF2-40B4-BE49-F238E27FC236}">
                  <a16:creationId xmlns:a16="http://schemas.microsoft.com/office/drawing/2014/main" id="{DDFE3CC6-FA83-4790-88AB-30479D030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96" y="2356933"/>
              <a:ext cx="523875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96">
              <a:extLst>
                <a:ext uri="{FF2B5EF4-FFF2-40B4-BE49-F238E27FC236}">
                  <a16:creationId xmlns:a16="http://schemas.microsoft.com/office/drawing/2014/main" id="{16F64533-87CC-46C5-B7E0-9BA32A48A0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936" y="2398150"/>
              <a:ext cx="495300" cy="942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97">
              <a:extLst>
                <a:ext uri="{FF2B5EF4-FFF2-40B4-BE49-F238E27FC236}">
                  <a16:creationId xmlns:a16="http://schemas.microsoft.com/office/drawing/2014/main" id="{A8440E58-6065-41F2-AA13-F72C27150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6498" y="2453838"/>
              <a:ext cx="542925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" name="TextBox 90">
            <a:extLst>
              <a:ext uri="{FF2B5EF4-FFF2-40B4-BE49-F238E27FC236}">
                <a16:creationId xmlns:a16="http://schemas.microsoft.com/office/drawing/2014/main" id="{11D4CE8D-B0BE-440E-A2CA-314C35CEA318}"/>
              </a:ext>
            </a:extLst>
          </p:cNvPr>
          <p:cNvSpPr txBox="1"/>
          <p:nvPr/>
        </p:nvSpPr>
        <p:spPr>
          <a:xfrm>
            <a:off x="7404765" y="552605"/>
            <a:ext cx="1604963" cy="630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90000"/>
              </a:lnSpc>
              <a:tabLst>
                <a:tab pos="454518" algn="l"/>
              </a:tabLst>
              <a:defRPr/>
            </a:pPr>
            <a:r>
              <a:rPr lang="pt-PT" sz="1292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TOTAL:</a:t>
            </a:r>
          </a:p>
          <a:p>
            <a:pPr>
              <a:lnSpc>
                <a:spcPct val="90000"/>
              </a:lnSpc>
              <a:tabLst>
                <a:tab pos="454518" algn="l"/>
              </a:tabLst>
              <a:defRPr/>
            </a:pPr>
            <a:r>
              <a:rPr lang="pt-PT" sz="1292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~650</a:t>
            </a:r>
            <a:r>
              <a:rPr lang="pt-PT" sz="1292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1292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pessoas;</a:t>
            </a:r>
            <a:r>
              <a:rPr lang="pt-PT" sz="1292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90000"/>
              </a:lnSpc>
              <a:tabLst>
                <a:tab pos="454518" algn="l"/>
              </a:tabLst>
              <a:defRPr/>
            </a:pPr>
            <a:r>
              <a:rPr lang="pt-PT" sz="1292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~2.000</a:t>
            </a:r>
            <a:r>
              <a:rPr lang="pt-PT" sz="1292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1292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entrevistas</a:t>
            </a:r>
            <a:endParaRPr lang="pt-PT" sz="1292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6">
            <a:extLst>
              <a:ext uri="{FF2B5EF4-FFF2-40B4-BE49-F238E27FC236}">
                <a16:creationId xmlns:a16="http://schemas.microsoft.com/office/drawing/2014/main" id="{D313C602-F80A-4AC4-8677-BC1083F9E522}"/>
              </a:ext>
            </a:extLst>
          </p:cNvPr>
          <p:cNvGrpSpPr>
            <a:grpSpLocks/>
          </p:cNvGrpSpPr>
          <p:nvPr/>
        </p:nvGrpSpPr>
        <p:grpSpPr bwMode="auto">
          <a:xfrm>
            <a:off x="4576763" y="3889376"/>
            <a:ext cx="3059112" cy="1683025"/>
            <a:chOff x="4751771" y="4275673"/>
            <a:chExt cx="3319704" cy="1823124"/>
          </a:xfrm>
        </p:grpSpPr>
        <p:sp>
          <p:nvSpPr>
            <p:cNvPr id="40" name="Rectangle 95">
              <a:extLst>
                <a:ext uri="{FF2B5EF4-FFF2-40B4-BE49-F238E27FC236}">
                  <a16:creationId xmlns:a16="http://schemas.microsoft.com/office/drawing/2014/main" id="{357BF754-B6B0-429A-9850-924E8F935D9C}"/>
                </a:ext>
              </a:extLst>
            </p:cNvPr>
            <p:cNvSpPr/>
            <p:nvPr/>
          </p:nvSpPr>
          <p:spPr>
            <a:xfrm>
              <a:off x="5671710" y="4275673"/>
              <a:ext cx="2399765" cy="18231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82064" indent="-82064" defTabSz="244726">
                <a:buFont typeface="Arial" panose="020B0604020202020204" pitchFamily="34" charset="0"/>
                <a:buChar char="•"/>
                <a:tabLst>
                  <a:tab pos="246191" algn="l"/>
                </a:tabLst>
                <a:defRPr/>
              </a:pPr>
              <a:r>
                <a:rPr lang="pt-PT" sz="1292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Aceitação.</a:t>
              </a:r>
            </a:p>
            <a:p>
              <a:pPr marL="82064" indent="-82064" defTabSz="244726">
                <a:buFont typeface="Arial" panose="020B0604020202020204" pitchFamily="34" charset="0"/>
                <a:buChar char="•"/>
                <a:tabLst>
                  <a:tab pos="246191" algn="l"/>
                </a:tabLst>
                <a:defRPr/>
              </a:pPr>
              <a:r>
                <a:rPr lang="pt-PT" sz="1292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Vantagens:</a:t>
              </a:r>
            </a:p>
            <a:p>
              <a:pPr marL="263776" indent="-99649" defTabSz="244726">
                <a:buFont typeface="Calibri" panose="020F0502020204030204" pitchFamily="34" charset="0"/>
                <a:buChar char="‐"/>
                <a:tabLst>
                  <a:tab pos="246191" algn="l"/>
                </a:tabLst>
                <a:defRPr/>
              </a:pPr>
              <a:r>
                <a:rPr lang="pt-PT" sz="1292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melhor visibilidade;</a:t>
              </a:r>
            </a:p>
            <a:p>
              <a:pPr marL="263776" indent="-99649" defTabSz="244726">
                <a:buFont typeface="Calibri" panose="020F0502020204030204" pitchFamily="34" charset="0"/>
                <a:buChar char="‐"/>
                <a:tabLst>
                  <a:tab pos="246191" algn="l"/>
                </a:tabLst>
                <a:defRPr/>
              </a:pPr>
              <a:r>
                <a:rPr lang="pt-PT" sz="1292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permite reduzir custos;</a:t>
              </a:r>
            </a:p>
            <a:p>
              <a:pPr marL="263776" indent="-99649" defTabSz="244726">
                <a:buFont typeface="Calibri" panose="020F0502020204030204" pitchFamily="34" charset="0"/>
                <a:buChar char="‐"/>
                <a:tabLst>
                  <a:tab pos="246191" algn="l"/>
                </a:tabLst>
                <a:defRPr/>
              </a:pPr>
              <a:r>
                <a:rPr lang="pt-PT" sz="1292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melhor nitidez dos objetos e pessoas.</a:t>
              </a:r>
            </a:p>
            <a:p>
              <a:pPr marL="82064" indent="-82064" defTabSz="244726">
                <a:buFont typeface="Arial" panose="020B0604020202020204" pitchFamily="34" charset="0"/>
                <a:buChar char="•"/>
                <a:tabLst>
                  <a:tab pos="246191" algn="l"/>
                </a:tabLst>
                <a:defRPr/>
              </a:pPr>
              <a:r>
                <a:rPr lang="pt-PT" sz="1292" dirty="0">
                  <a:ea typeface="Times New Roman" panose="02020603050405020304" pitchFamily="18" charset="0"/>
                  <a:cs typeface="Times New Roman" panose="02020603050405020304" pitchFamily="18" charset="0"/>
                </a:rPr>
                <a:t>Inconvenientes: não existem.</a:t>
              </a:r>
            </a:p>
          </p:txBody>
        </p:sp>
        <p:sp>
          <p:nvSpPr>
            <p:cNvPr id="41" name="TextBox 96">
              <a:extLst>
                <a:ext uri="{FF2B5EF4-FFF2-40B4-BE49-F238E27FC236}">
                  <a16:creationId xmlns:a16="http://schemas.microsoft.com/office/drawing/2014/main" id="{FD62FF95-DBF4-429E-9085-6B3E2A194687}"/>
                </a:ext>
              </a:extLst>
            </p:cNvPr>
            <p:cNvSpPr txBox="1"/>
            <p:nvPr/>
          </p:nvSpPr>
          <p:spPr>
            <a:xfrm>
              <a:off x="5201404" y="4666034"/>
              <a:ext cx="566779" cy="593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pt-PT" sz="2954" dirty="0">
                  <a:solidFill>
                    <a:srgbClr val="C00000"/>
                  </a:solidFill>
                  <a:sym typeface="Wingdings" panose="05000000000000000000" pitchFamily="2" charset="2"/>
                </a:rPr>
                <a:t></a:t>
              </a:r>
              <a:endParaRPr lang="pt-PT" sz="2954" dirty="0">
                <a:solidFill>
                  <a:srgbClr val="C00000"/>
                </a:solidFill>
              </a:endParaRPr>
            </a:p>
          </p:txBody>
        </p:sp>
        <p:grpSp>
          <p:nvGrpSpPr>
            <p:cNvPr id="42" name="Group 151">
              <a:extLst>
                <a:ext uri="{FF2B5EF4-FFF2-40B4-BE49-F238E27FC236}">
                  <a16:creationId xmlns:a16="http://schemas.microsoft.com/office/drawing/2014/main" id="{161BBAD5-12B8-46F5-A34D-9E9393258D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1771" y="4324785"/>
              <a:ext cx="318694" cy="1078961"/>
              <a:chOff x="4649636" y="2318851"/>
              <a:chExt cx="318694" cy="1078961"/>
            </a:xfrm>
          </p:grpSpPr>
          <p:sp>
            <p:nvSpPr>
              <p:cNvPr id="49" name="Rectangle 152">
                <a:extLst>
                  <a:ext uri="{FF2B5EF4-FFF2-40B4-BE49-F238E27FC236}">
                    <a16:creationId xmlns:a16="http://schemas.microsoft.com/office/drawing/2014/main" id="{5FD0E0CE-B960-4DEC-9EFF-FB363ED89D3B}"/>
                  </a:ext>
                </a:extLst>
              </p:cNvPr>
              <p:cNvSpPr/>
              <p:nvPr/>
            </p:nvSpPr>
            <p:spPr>
              <a:xfrm>
                <a:off x="4737495" y="2534565"/>
                <a:ext cx="142987" cy="79103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50" name="Rectangle 153">
                <a:extLst>
                  <a:ext uri="{FF2B5EF4-FFF2-40B4-BE49-F238E27FC236}">
                    <a16:creationId xmlns:a16="http://schemas.microsoft.com/office/drawing/2014/main" id="{8D42B04B-7614-4A06-80C2-1F5D42DE8C5F}"/>
                  </a:ext>
                </a:extLst>
              </p:cNvPr>
              <p:cNvSpPr/>
              <p:nvPr/>
            </p:nvSpPr>
            <p:spPr>
              <a:xfrm>
                <a:off x="4737495" y="2648062"/>
                <a:ext cx="142987" cy="68270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51" name="TextBox 154">
                <a:extLst>
                  <a:ext uri="{FF2B5EF4-FFF2-40B4-BE49-F238E27FC236}">
                    <a16:creationId xmlns:a16="http://schemas.microsoft.com/office/drawing/2014/main" id="{B03B3E1F-638A-4480-8610-4D7081E00CE1}"/>
                  </a:ext>
                </a:extLst>
              </p:cNvPr>
              <p:cNvSpPr txBox="1"/>
              <p:nvPr/>
            </p:nvSpPr>
            <p:spPr>
              <a:xfrm>
                <a:off x="4649636" y="2486415"/>
                <a:ext cx="318705" cy="2682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52" name="TextBox 155">
                <a:extLst>
                  <a:ext uri="{FF2B5EF4-FFF2-40B4-BE49-F238E27FC236}">
                    <a16:creationId xmlns:a16="http://schemas.microsoft.com/office/drawing/2014/main" id="{B3EAC65C-08A3-4886-92DD-AE917FBB57EB}"/>
                  </a:ext>
                </a:extLst>
              </p:cNvPr>
              <p:cNvSpPr txBox="1"/>
              <p:nvPr/>
            </p:nvSpPr>
            <p:spPr>
              <a:xfrm>
                <a:off x="4649636" y="3129563"/>
                <a:ext cx="318705" cy="2682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53" name="TextBox 156">
                <a:extLst>
                  <a:ext uri="{FF2B5EF4-FFF2-40B4-BE49-F238E27FC236}">
                    <a16:creationId xmlns:a16="http://schemas.microsoft.com/office/drawing/2014/main" id="{FF583A61-227C-484C-A5D3-B895E18315FD}"/>
                  </a:ext>
                </a:extLst>
              </p:cNvPr>
              <p:cNvSpPr txBox="1"/>
              <p:nvPr/>
            </p:nvSpPr>
            <p:spPr>
              <a:xfrm>
                <a:off x="4670309" y="2319609"/>
                <a:ext cx="277359" cy="2682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R</a:t>
                </a:r>
                <a:endParaRPr lang="pt-PT" sz="1015" dirty="0"/>
              </a:p>
            </p:txBody>
          </p:sp>
        </p:grpSp>
        <p:grpSp>
          <p:nvGrpSpPr>
            <p:cNvPr id="43" name="Group 157">
              <a:extLst>
                <a:ext uri="{FF2B5EF4-FFF2-40B4-BE49-F238E27FC236}">
                  <a16:creationId xmlns:a16="http://schemas.microsoft.com/office/drawing/2014/main" id="{977EAF9B-10B7-4F45-9855-17B71EE081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0041" y="4324785"/>
              <a:ext cx="318694" cy="1078961"/>
              <a:chOff x="4649636" y="2318851"/>
              <a:chExt cx="318694" cy="1078961"/>
            </a:xfrm>
          </p:grpSpPr>
          <p:sp>
            <p:nvSpPr>
              <p:cNvPr id="44" name="Rectangle 158">
                <a:extLst>
                  <a:ext uri="{FF2B5EF4-FFF2-40B4-BE49-F238E27FC236}">
                    <a16:creationId xmlns:a16="http://schemas.microsoft.com/office/drawing/2014/main" id="{0673AEB9-42C6-44E4-AF93-04A78EBF324D}"/>
                  </a:ext>
                </a:extLst>
              </p:cNvPr>
              <p:cNvSpPr/>
              <p:nvPr/>
            </p:nvSpPr>
            <p:spPr>
              <a:xfrm>
                <a:off x="4736667" y="2534565"/>
                <a:ext cx="142986" cy="79103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5" name="Rectangle 159">
                <a:extLst>
                  <a:ext uri="{FF2B5EF4-FFF2-40B4-BE49-F238E27FC236}">
                    <a16:creationId xmlns:a16="http://schemas.microsoft.com/office/drawing/2014/main" id="{99757952-0FCA-4854-AD91-B6F9F7C9B807}"/>
                  </a:ext>
                </a:extLst>
              </p:cNvPr>
              <p:cNvSpPr/>
              <p:nvPr/>
            </p:nvSpPr>
            <p:spPr>
              <a:xfrm>
                <a:off x="4734944" y="2575836"/>
                <a:ext cx="144709" cy="75492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pt-PT"/>
              </a:p>
            </p:txBody>
          </p:sp>
          <p:sp>
            <p:nvSpPr>
              <p:cNvPr id="46" name="TextBox 160">
                <a:extLst>
                  <a:ext uri="{FF2B5EF4-FFF2-40B4-BE49-F238E27FC236}">
                    <a16:creationId xmlns:a16="http://schemas.microsoft.com/office/drawing/2014/main" id="{491B002C-9607-40EB-9D4D-466BC22BA1CF}"/>
                  </a:ext>
                </a:extLst>
              </p:cNvPr>
              <p:cNvSpPr txBox="1"/>
              <p:nvPr/>
            </p:nvSpPr>
            <p:spPr>
              <a:xfrm>
                <a:off x="4648807" y="2486415"/>
                <a:ext cx="318706" cy="2682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</a:t>
                </a:r>
                <a:endParaRPr lang="pt-PT" sz="1015" dirty="0"/>
              </a:p>
            </p:txBody>
          </p:sp>
          <p:sp>
            <p:nvSpPr>
              <p:cNvPr id="47" name="TextBox 161">
                <a:extLst>
                  <a:ext uri="{FF2B5EF4-FFF2-40B4-BE49-F238E27FC236}">
                    <a16:creationId xmlns:a16="http://schemas.microsoft.com/office/drawing/2014/main" id="{91B30EF6-AA3B-4584-997E-1DA38E0928AD}"/>
                  </a:ext>
                </a:extLst>
              </p:cNvPr>
              <p:cNvSpPr txBox="1"/>
              <p:nvPr/>
            </p:nvSpPr>
            <p:spPr>
              <a:xfrm>
                <a:off x="4648807" y="3129563"/>
                <a:ext cx="318706" cy="2682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</a:t>
                </a:r>
                <a:endParaRPr lang="pt-PT" sz="1015" dirty="0"/>
              </a:p>
            </p:txBody>
          </p:sp>
          <p:sp>
            <p:nvSpPr>
              <p:cNvPr id="48" name="TextBox 162">
                <a:extLst>
                  <a:ext uri="{FF2B5EF4-FFF2-40B4-BE49-F238E27FC236}">
                    <a16:creationId xmlns:a16="http://schemas.microsoft.com/office/drawing/2014/main" id="{42801CFA-BAE8-4E91-8258-23F5482A0E4C}"/>
                  </a:ext>
                </a:extLst>
              </p:cNvPr>
              <p:cNvSpPr txBox="1"/>
              <p:nvPr/>
            </p:nvSpPr>
            <p:spPr>
              <a:xfrm>
                <a:off x="4671203" y="2319609"/>
                <a:ext cx="273914" cy="2682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pt-PT" sz="1015" dirty="0">
                    <a:sym typeface="Wingdings" panose="05000000000000000000" pitchFamily="2" charset="2"/>
                  </a:rPr>
                  <a:t>C</a:t>
                </a:r>
                <a:endParaRPr lang="pt-PT" sz="1015" dirty="0"/>
              </a:p>
            </p:txBody>
          </p:sp>
        </p:grpSp>
      </p:grpSp>
      <p:sp>
        <p:nvSpPr>
          <p:cNvPr id="54" name="TextBox 79">
            <a:extLst>
              <a:ext uri="{FF2B5EF4-FFF2-40B4-BE49-F238E27FC236}">
                <a16:creationId xmlns:a16="http://schemas.microsoft.com/office/drawing/2014/main" id="{8097B81F-0C3B-4E4B-BC45-CBD1DEC7762B}"/>
              </a:ext>
            </a:extLst>
          </p:cNvPr>
          <p:cNvSpPr txBox="1"/>
          <p:nvPr/>
        </p:nvSpPr>
        <p:spPr>
          <a:xfrm>
            <a:off x="313510" y="4406900"/>
            <a:ext cx="1107303" cy="774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t-PT" sz="1477" b="1" dirty="0"/>
              <a:t>Agora</a:t>
            </a:r>
          </a:p>
          <a:p>
            <a:pPr>
              <a:defRPr/>
            </a:pPr>
            <a:r>
              <a:rPr lang="pt-PT" sz="1477" dirty="0"/>
              <a:t>(branco LED)</a:t>
            </a:r>
          </a:p>
        </p:txBody>
      </p:sp>
      <p:sp>
        <p:nvSpPr>
          <p:cNvPr id="55" name="TextBox 166">
            <a:extLst>
              <a:ext uri="{FF2B5EF4-FFF2-40B4-BE49-F238E27FC236}">
                <a16:creationId xmlns:a16="http://schemas.microsoft.com/office/drawing/2014/main" id="{4F7D7675-5DE7-4B29-9ED0-D910F26E6ECD}"/>
              </a:ext>
            </a:extLst>
          </p:cNvPr>
          <p:cNvSpPr txBox="1"/>
          <p:nvPr/>
        </p:nvSpPr>
        <p:spPr>
          <a:xfrm>
            <a:off x="313510" y="2205038"/>
            <a:ext cx="1139054" cy="773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t-PT" sz="1477" b="1" dirty="0"/>
              <a:t>Antes</a:t>
            </a:r>
          </a:p>
          <a:p>
            <a:pPr>
              <a:defRPr/>
            </a:pPr>
            <a:r>
              <a:rPr lang="pt-PT" sz="1477" dirty="0"/>
              <a:t>(amarelo Sódio)</a:t>
            </a:r>
          </a:p>
        </p:txBody>
      </p:sp>
      <p:sp>
        <p:nvSpPr>
          <p:cNvPr id="56" name="TextBox 167">
            <a:extLst>
              <a:ext uri="{FF2B5EF4-FFF2-40B4-BE49-F238E27FC236}">
                <a16:creationId xmlns:a16="http://schemas.microsoft.com/office/drawing/2014/main" id="{9B6D6F6E-A23C-47BD-AFDD-2BDA56A76698}"/>
              </a:ext>
            </a:extLst>
          </p:cNvPr>
          <p:cNvSpPr txBox="1"/>
          <p:nvPr/>
        </p:nvSpPr>
        <p:spPr>
          <a:xfrm>
            <a:off x="5218113" y="5818188"/>
            <a:ext cx="738187" cy="2492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1015" dirty="0"/>
              <a:t>R</a:t>
            </a:r>
            <a:r>
              <a:rPr lang="pt-PT" sz="923" dirty="0"/>
              <a:t> </a:t>
            </a:r>
            <a:r>
              <a:rPr lang="pt-PT" sz="646" dirty="0"/>
              <a:t>- Residenciais</a:t>
            </a:r>
          </a:p>
        </p:txBody>
      </p:sp>
      <p:sp>
        <p:nvSpPr>
          <p:cNvPr id="57" name="TextBox 168">
            <a:extLst>
              <a:ext uri="{FF2B5EF4-FFF2-40B4-BE49-F238E27FC236}">
                <a16:creationId xmlns:a16="http://schemas.microsoft.com/office/drawing/2014/main" id="{E7EF68C2-5E25-4055-90D7-68944997875E}"/>
              </a:ext>
            </a:extLst>
          </p:cNvPr>
          <p:cNvSpPr txBox="1"/>
          <p:nvPr/>
        </p:nvSpPr>
        <p:spPr>
          <a:xfrm>
            <a:off x="5876925" y="5818188"/>
            <a:ext cx="771525" cy="2492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1015" dirty="0"/>
              <a:t>C</a:t>
            </a:r>
            <a:r>
              <a:rPr lang="pt-PT" sz="554" dirty="0"/>
              <a:t> - </a:t>
            </a:r>
            <a:r>
              <a:rPr lang="pt-PT" sz="646" dirty="0"/>
              <a:t>Comerciantes</a:t>
            </a:r>
          </a:p>
        </p:txBody>
      </p:sp>
      <p:sp>
        <p:nvSpPr>
          <p:cNvPr id="58" name="Right Bracket 29">
            <a:extLst>
              <a:ext uri="{FF2B5EF4-FFF2-40B4-BE49-F238E27FC236}">
                <a16:creationId xmlns:a16="http://schemas.microsoft.com/office/drawing/2014/main" id="{3A8F9607-B40B-4ED0-92D6-3CF73634F7ED}"/>
              </a:ext>
            </a:extLst>
          </p:cNvPr>
          <p:cNvSpPr/>
          <p:nvPr/>
        </p:nvSpPr>
        <p:spPr>
          <a:xfrm>
            <a:off x="7566025" y="2713038"/>
            <a:ext cx="61913" cy="2992437"/>
          </a:xfrm>
          <a:prstGeom prst="rightBracket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59" name="Rectangle 30">
            <a:extLst>
              <a:ext uri="{FF2B5EF4-FFF2-40B4-BE49-F238E27FC236}">
                <a16:creationId xmlns:a16="http://schemas.microsoft.com/office/drawing/2014/main" id="{F76DC841-95C6-4158-9496-48B356F8FAF8}"/>
              </a:ext>
            </a:extLst>
          </p:cNvPr>
          <p:cNvSpPr/>
          <p:nvPr/>
        </p:nvSpPr>
        <p:spPr>
          <a:xfrm>
            <a:off x="7635875" y="3689350"/>
            <a:ext cx="1392238" cy="6429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554"/>
              </a:spcBef>
              <a:spcAft>
                <a:spcPts val="554"/>
              </a:spcAft>
              <a:defRPr/>
            </a:pPr>
            <a:r>
              <a:rPr lang="pt-PT" sz="1292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Conclusão</a:t>
            </a:r>
          </a:p>
          <a:p>
            <a:pPr marL="82064" indent="-82064">
              <a:spcBef>
                <a:spcPts val="554"/>
              </a:spcBef>
              <a:spcAft>
                <a:spcPts val="554"/>
              </a:spcAft>
              <a:buFont typeface="Arial" panose="020B0604020202020204" pitchFamily="34" charset="0"/>
              <a:buChar char="•"/>
              <a:defRPr/>
            </a:pPr>
            <a:r>
              <a:rPr lang="pt-PT" sz="1292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Aceitação da cor </a:t>
            </a:r>
            <a:endParaRPr lang="pt-PT" sz="1292" dirty="0">
              <a:solidFill>
                <a:schemeClr val="tx1">
                  <a:lumMod val="75000"/>
                  <a:lumOff val="25000"/>
                </a:schemeClr>
              </a:solidFill>
              <a:cs typeface="Calibri" panose="020F0502020204030204" pitchFamily="34" charset="0"/>
            </a:endParaRPr>
          </a:p>
        </p:txBody>
      </p:sp>
      <p:pic>
        <p:nvPicPr>
          <p:cNvPr id="60" name="Picture 2" descr="q80_vs">
            <a:extLst>
              <a:ext uri="{FF2B5EF4-FFF2-40B4-BE49-F238E27FC236}">
                <a16:creationId xmlns:a16="http://schemas.microsoft.com/office/drawing/2014/main" id="{E2F39032-BE7E-477D-9338-124A7428F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16038" y="1414463"/>
            <a:ext cx="3198812" cy="2125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3" descr="q80_led">
            <a:extLst>
              <a:ext uri="{FF2B5EF4-FFF2-40B4-BE49-F238E27FC236}">
                <a16:creationId xmlns:a16="http://schemas.microsoft.com/office/drawing/2014/main" id="{3F484F6D-F5F7-4B4B-8E48-A1CBC5AA1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388" y="3689350"/>
            <a:ext cx="32004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12871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Reduzir o nível de iluminação da estrada/rua de acordo com os requisitos estipulados na EN13201 oferece economias de energia significativas</a:t>
            </a:r>
            <a:r>
              <a:rPr lang="en-GB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 fim de garantir a segurança nas estradas, podem ser instalados sistemas de deteção de tráfego que aumentam o nível de iluminação sempre que for necessário</a:t>
            </a:r>
            <a:r>
              <a:rPr lang="en-GB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 tecnologia mais comum para detetar tráfego - veículos motorizados, ciclistas ou pedestres - são sensores de movimento e, mais recentemente, com sistemas de visão por computador</a:t>
            </a:r>
            <a:r>
              <a:rPr lang="en-GB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Deteção</a:t>
            </a:r>
            <a:r>
              <a:rPr lang="en-GB" dirty="0"/>
              <a:t> de </a:t>
            </a:r>
            <a:r>
              <a:rPr lang="en-GB" dirty="0" err="1"/>
              <a:t>trafego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3504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Os sistemas de visão por computador são mais complexos e caros, mas também podem servir para detetar objetos, animais e outras possíveis anomalias nas estradas/ruas</a:t>
            </a:r>
            <a:r>
              <a:rPr lang="en-GB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Fazem a deteção e enviam um alarme para o controlo de tráfego ou podem tomar várias decisões automáticas, como efetuar a redução do fluxo (</a:t>
            </a:r>
            <a:r>
              <a:rPr lang="pt-PT" dirty="0" err="1"/>
              <a:t>simming</a:t>
            </a:r>
            <a:r>
              <a:rPr lang="pt-PT" dirty="0"/>
              <a:t>)</a:t>
            </a:r>
            <a:r>
              <a:rPr lang="en-GB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/>
              <a:t>Tipos</a:t>
            </a:r>
            <a:r>
              <a:rPr lang="en-GB" dirty="0"/>
              <a:t> de </a:t>
            </a:r>
            <a:r>
              <a:rPr lang="en-GB" dirty="0" err="1"/>
              <a:t>detetores</a:t>
            </a:r>
            <a:r>
              <a:rPr lang="en-GB" dirty="0"/>
              <a:t>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b="1" dirty="0"/>
              <a:t>Ultrassónicos</a:t>
            </a:r>
            <a:r>
              <a:rPr lang="en-GB" sz="1800" b="1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b="1" dirty="0"/>
              <a:t>Micro-ondas</a:t>
            </a:r>
            <a:r>
              <a:rPr lang="en-GB" sz="1800" b="1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b="1" dirty="0"/>
              <a:t>Infravermelhos</a:t>
            </a:r>
            <a:r>
              <a:rPr lang="en-GB" sz="1800" b="1" dirty="0"/>
              <a:t>.</a:t>
            </a:r>
            <a:endParaRPr lang="en-GB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Deteção</a:t>
            </a:r>
            <a:r>
              <a:rPr lang="en-GB" dirty="0"/>
              <a:t> de </a:t>
            </a:r>
            <a:r>
              <a:rPr lang="en-GB" dirty="0" err="1"/>
              <a:t>trafego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8309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Os sistemas de visão por computador são os sistemas mais precisos de controlo de tráfego, mas podem ser combinados com os sensores de deteção de movimento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 combinação mais comum é a deteção por micro-ondas e infravermelho, com ultrassom e infravermelho sendo menos comum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 sistema deve garantir que os requisitos para a classe de iluminação rodoviária são mantidos</a:t>
            </a:r>
            <a:r>
              <a:rPr lang="en-GB" dirty="0"/>
              <a:t>.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Deteção</a:t>
            </a:r>
            <a:r>
              <a:rPr lang="en-GB" dirty="0"/>
              <a:t> de </a:t>
            </a:r>
            <a:r>
              <a:rPr lang="en-GB" dirty="0" err="1"/>
              <a:t>trafego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429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Controlo</a:t>
            </a:r>
            <a:r>
              <a:rPr lang="en-GB" dirty="0"/>
              <a:t> </a:t>
            </a:r>
            <a:r>
              <a:rPr lang="en-GB" dirty="0" err="1"/>
              <a:t>inteligente</a:t>
            </a:r>
            <a:r>
              <a:rPr lang="en-GB" dirty="0"/>
              <a:t/>
            </a:r>
            <a:br>
              <a:rPr lang="en-GB" dirty="0"/>
            </a:br>
            <a:r>
              <a:rPr lang="en-GB" dirty="0" err="1"/>
              <a:t>Sistemas</a:t>
            </a:r>
            <a:r>
              <a:rPr lang="en-GB" dirty="0"/>
              <a:t> de </a:t>
            </a:r>
            <a:r>
              <a:rPr lang="en-GB" dirty="0" err="1"/>
              <a:t>monitorização</a:t>
            </a:r>
            <a:r>
              <a:rPr lang="en-GB" dirty="0"/>
              <a:t> e </a:t>
            </a:r>
            <a:r>
              <a:rPr lang="en-GB" dirty="0" err="1"/>
              <a:t>gestão</a:t>
            </a:r>
            <a:r>
              <a:rPr lang="en-GB" dirty="0"/>
              <a:t> </a:t>
            </a:r>
            <a:r>
              <a:rPr lang="en-GB" dirty="0" err="1"/>
              <a:t>remota</a:t>
            </a:r>
            <a:endParaRPr lang="en-US" dirty="0"/>
          </a:p>
        </p:txBody>
      </p:sp>
      <p:pic>
        <p:nvPicPr>
          <p:cNvPr id="5" name="Imagem 4" descr="Uma imagem com texto&#10;&#10;Descrição gerada com confiança alta">
            <a:extLst>
              <a:ext uri="{FF2B5EF4-FFF2-40B4-BE49-F238E27FC236}">
                <a16:creationId xmlns:a16="http://schemas.microsoft.com/office/drawing/2014/main" id="{588CA0F2-1A2C-46C1-A06C-565F39A67B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15"/>
          <a:stretch/>
        </p:blipFill>
        <p:spPr>
          <a:xfrm>
            <a:off x="203200" y="1371600"/>
            <a:ext cx="8788400" cy="4841724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5C075133-39CA-4F88-ADE4-50D85EDB8689}"/>
              </a:ext>
            </a:extLst>
          </p:cNvPr>
          <p:cNvSpPr/>
          <p:nvPr/>
        </p:nvSpPr>
        <p:spPr>
          <a:xfrm>
            <a:off x="6545719" y="6213324"/>
            <a:ext cx="24813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200" dirty="0" err="1"/>
              <a:t>Source</a:t>
            </a:r>
            <a:r>
              <a:rPr lang="pt-PT" sz="1200" dirty="0"/>
              <a:t>: www.mavensystems.com</a:t>
            </a:r>
          </a:p>
        </p:txBody>
      </p:sp>
    </p:spTree>
    <p:extLst>
      <p:ext uri="{BB962C8B-B14F-4D97-AF65-F5344CB8AC3E}">
        <p14:creationId xmlns:p14="http://schemas.microsoft.com/office/powerpoint/2010/main" val="12473881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 Departamento Holandês de Transportes Públicos realizou testes para reduzir o nível de iluminação rodoviária durante períodos com baixo de trânsito e boas condições climáticas, implementando um sistema adaptativo dinâmico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Concluíram que um sistema de iluminação pública dinâmico pode ser aplicado, com reduções de iluminação até 50%, atingindo economias de energia na ordem de 30% a 40% e aumentando a vida útil das lâmpadas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Um grande salto qualitativo pode ser feito na área de iluminação pública, com a implementação de sistemas de controlo remoto e monitorização adaptativos, evitando, por exemplo, os custos associados à patrulha humana noturna para identificar lâmpadas defeituosas e outros problemas de manutenção</a:t>
            </a:r>
            <a:r>
              <a:rPr lang="en-US" dirty="0"/>
              <a:t>.</a:t>
            </a:r>
          </a:p>
          <a:p>
            <a:pPr marL="342900" indent="-342900">
              <a:buFontTx/>
              <a:buChar char="-"/>
            </a:pPr>
            <a:endParaRPr lang="en-US" dirty="0"/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Controlo</a:t>
            </a:r>
            <a:r>
              <a:rPr lang="en-GB" dirty="0"/>
              <a:t> </a:t>
            </a:r>
            <a:r>
              <a:rPr lang="en-GB" dirty="0" err="1"/>
              <a:t>inteligente</a:t>
            </a:r>
            <a:r>
              <a:rPr lang="en-GB" dirty="0"/>
              <a:t/>
            </a:r>
            <a:br>
              <a:rPr lang="en-GB" dirty="0"/>
            </a:br>
            <a:r>
              <a:rPr lang="en-GB" dirty="0" err="1"/>
              <a:t>Sistemas</a:t>
            </a:r>
            <a:r>
              <a:rPr lang="en-GB" dirty="0"/>
              <a:t> de </a:t>
            </a:r>
            <a:r>
              <a:rPr lang="en-GB" dirty="0" err="1"/>
              <a:t>monitorização</a:t>
            </a:r>
            <a:r>
              <a:rPr lang="en-GB" dirty="0"/>
              <a:t> e </a:t>
            </a:r>
            <a:r>
              <a:rPr lang="en-GB" dirty="0" err="1"/>
              <a:t>gestão</a:t>
            </a:r>
            <a:r>
              <a:rPr lang="en-GB" dirty="0"/>
              <a:t> </a:t>
            </a:r>
            <a:r>
              <a:rPr lang="en-GB" dirty="0" err="1"/>
              <a:t>remota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1370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Um sistema de monitorização e gestão remota permite que as redes de iluminação reajam a parâmetros externos, como</a:t>
            </a:r>
            <a:r>
              <a:rPr lang="en-US" dirty="0"/>
              <a:t>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en-US" dirty="0" err="1"/>
              <a:t>Densidade</a:t>
            </a:r>
            <a:r>
              <a:rPr lang="en-US" dirty="0"/>
              <a:t> de </a:t>
            </a:r>
            <a:r>
              <a:rPr lang="pt-PT" dirty="0"/>
              <a:t>trafego</a:t>
            </a:r>
            <a:r>
              <a:rPr lang="en-US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en-US" dirty="0"/>
              <a:t>Luz natural </a:t>
            </a:r>
            <a:r>
              <a:rPr lang="pt-PT" dirty="0"/>
              <a:t>disponível</a:t>
            </a:r>
            <a:r>
              <a:rPr lang="en-US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en-US" dirty="0" err="1"/>
              <a:t>Acidentes</a:t>
            </a:r>
            <a:r>
              <a:rPr lang="en-US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en-US" dirty="0" err="1"/>
              <a:t>Condições</a:t>
            </a:r>
            <a:r>
              <a:rPr lang="en-US" dirty="0"/>
              <a:t> </a:t>
            </a:r>
            <a:r>
              <a:rPr lang="pt-PT" dirty="0"/>
              <a:t>atmosféricas</a:t>
            </a:r>
            <a:r>
              <a:rPr lang="en-US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/>
              <a:t>Obstáculos</a:t>
            </a:r>
            <a:r>
              <a:rPr lang="en-US" dirty="0"/>
              <a:t> </a:t>
            </a:r>
            <a:r>
              <a:rPr lang="pt-PT" dirty="0"/>
              <a:t>e outras intrusões na Estrada (animais</a:t>
            </a:r>
            <a:r>
              <a:rPr lang="en-US" dirty="0"/>
              <a:t>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Desta forma, o sistema de iluminação pode ser adaptado às necessidades reais, tornando-o eficiente em termos energéticos, sem reduzir a segurança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Estes sistemas monitorizam o tempo de vida e o estado atual das lâmpadas, localizando possíveis falhas</a:t>
            </a:r>
            <a:r>
              <a:rPr lang="en-US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Controlo</a:t>
            </a:r>
            <a:r>
              <a:rPr lang="en-GB" dirty="0"/>
              <a:t> </a:t>
            </a:r>
            <a:r>
              <a:rPr lang="en-GB" dirty="0" err="1"/>
              <a:t>inteligente</a:t>
            </a:r>
            <a:r>
              <a:rPr lang="en-GB" dirty="0"/>
              <a:t/>
            </a:r>
            <a:br>
              <a:rPr lang="en-GB" dirty="0"/>
            </a:br>
            <a:r>
              <a:rPr lang="en-GB" dirty="0" err="1"/>
              <a:t>Sistemas</a:t>
            </a:r>
            <a:r>
              <a:rPr lang="en-GB" dirty="0"/>
              <a:t> de </a:t>
            </a:r>
            <a:r>
              <a:rPr lang="en-GB" dirty="0" err="1"/>
              <a:t>monitorização</a:t>
            </a:r>
            <a:r>
              <a:rPr lang="en-GB" dirty="0"/>
              <a:t> e </a:t>
            </a:r>
            <a:r>
              <a:rPr lang="en-GB" dirty="0" err="1"/>
              <a:t>gestão</a:t>
            </a:r>
            <a:r>
              <a:rPr lang="en-GB" dirty="0"/>
              <a:t> </a:t>
            </a:r>
            <a:r>
              <a:rPr lang="en-GB" dirty="0" err="1"/>
              <a:t>remota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2060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187" y="1491450"/>
            <a:ext cx="4174556" cy="4634714"/>
          </a:xfrm>
        </p:spPr>
        <p:txBody>
          <a:bodyPr>
            <a:normAutofit/>
          </a:bodyPr>
          <a:lstStyle/>
          <a:p>
            <a:r>
              <a:rPr lang="pt-PT" dirty="0"/>
              <a:t>A arquitetura comum é a seguinte </a:t>
            </a:r>
            <a:r>
              <a:rPr lang="en-US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err="1"/>
              <a:t>Controlador</a:t>
            </a:r>
            <a:r>
              <a:rPr lang="en-US" sz="1600" dirty="0"/>
              <a:t> de </a:t>
            </a:r>
            <a:r>
              <a:rPr lang="en-US" sz="1600" dirty="0" err="1"/>
              <a:t>Luminária</a:t>
            </a:r>
            <a:r>
              <a:rPr lang="en-US" sz="1600" dirty="0"/>
              <a:t> (LC) =&gt; </a:t>
            </a:r>
            <a:r>
              <a:rPr lang="pt-PT" sz="1600" dirty="0"/>
              <a:t>controla o driver da fonte de luz e todos os sensores da luminária, possibilitando um sistema de iluminação dinâmico</a:t>
            </a:r>
            <a:r>
              <a:rPr lang="en-US" sz="16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err="1"/>
              <a:t>Controlador</a:t>
            </a:r>
            <a:r>
              <a:rPr lang="en-US" sz="1600" dirty="0"/>
              <a:t> de </a:t>
            </a:r>
            <a:r>
              <a:rPr lang="en-US" sz="1600" dirty="0" err="1"/>
              <a:t>Segmento</a:t>
            </a:r>
            <a:r>
              <a:rPr lang="en-US" sz="1600" dirty="0"/>
              <a:t> (SC) =&gt; canal de </a:t>
            </a:r>
            <a:r>
              <a:rPr lang="en-US" sz="1600" dirty="0" err="1"/>
              <a:t>comunicação</a:t>
            </a:r>
            <a:r>
              <a:rPr lang="en-US" sz="1600" dirty="0"/>
              <a:t> para as </a:t>
            </a:r>
            <a:r>
              <a:rPr lang="en-US" sz="1600" dirty="0" err="1"/>
              <a:t>luminárias</a:t>
            </a:r>
            <a:r>
              <a:rPr lang="en-US" sz="16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600" dirty="0"/>
              <a:t>Sistema Central de Gestão </a:t>
            </a:r>
            <a:r>
              <a:rPr lang="en-US" sz="1600" dirty="0"/>
              <a:t>(CMS) =&gt; </a:t>
            </a:r>
            <a:r>
              <a:rPr lang="pt-PT" sz="1600" dirty="0"/>
              <a:t>Controla os vários segmentos do sistema de iluminação, gerindo a informação transmitida pelos controladores (luminária e segmento)</a:t>
            </a:r>
            <a:r>
              <a:rPr lang="en-US" sz="16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Controlo</a:t>
            </a:r>
            <a:r>
              <a:rPr lang="en-GB" dirty="0"/>
              <a:t> </a:t>
            </a:r>
            <a:r>
              <a:rPr lang="en-GB" dirty="0" err="1"/>
              <a:t>inteligente</a:t>
            </a:r>
            <a:r>
              <a:rPr lang="en-GB" dirty="0"/>
              <a:t/>
            </a:r>
            <a:br>
              <a:rPr lang="en-GB" dirty="0"/>
            </a:br>
            <a:r>
              <a:rPr lang="en-GB" dirty="0" err="1"/>
              <a:t>Sistemas</a:t>
            </a:r>
            <a:r>
              <a:rPr lang="en-GB" dirty="0"/>
              <a:t> de </a:t>
            </a:r>
            <a:r>
              <a:rPr lang="en-GB" dirty="0" err="1"/>
              <a:t>monitorização</a:t>
            </a:r>
            <a:r>
              <a:rPr lang="en-GB" dirty="0"/>
              <a:t> e </a:t>
            </a:r>
            <a:r>
              <a:rPr lang="en-GB" dirty="0" err="1"/>
              <a:t>gestão</a:t>
            </a:r>
            <a:r>
              <a:rPr lang="en-GB" dirty="0"/>
              <a:t> </a:t>
            </a:r>
            <a:r>
              <a:rPr lang="en-GB" dirty="0" err="1"/>
              <a:t>remota</a:t>
            </a:r>
            <a:endParaRPr lang="en-US" dirty="0"/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60A5BCB0-124B-4298-8259-C79F13BD76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829703"/>
              </p:ext>
            </p:extLst>
          </p:nvPr>
        </p:nvGraphicFramePr>
        <p:xfrm>
          <a:off x="4310743" y="1602673"/>
          <a:ext cx="4757059" cy="4527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4" imgW="7988371" imgH="7000672" progId="Visio.Drawing.11">
                  <p:embed/>
                </p:oleObj>
              </mc:Choice>
              <mc:Fallback>
                <p:oleObj r:id="rId4" imgW="7988371" imgH="7000672" progId="Visio.Drawing.11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60A5BCB0-124B-4298-8259-C79F13BD76D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0743" y="1602673"/>
                        <a:ext cx="4757059" cy="45278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aixaDeTexto 5">
            <a:extLst>
              <a:ext uri="{FF2B5EF4-FFF2-40B4-BE49-F238E27FC236}">
                <a16:creationId xmlns:a16="http://schemas.microsoft.com/office/drawing/2014/main" id="{F341DDB0-29B3-4390-955F-6E77B3473D6C}"/>
              </a:ext>
            </a:extLst>
          </p:cNvPr>
          <p:cNvSpPr txBox="1"/>
          <p:nvPr/>
        </p:nvSpPr>
        <p:spPr>
          <a:xfrm>
            <a:off x="4397832" y="4090475"/>
            <a:ext cx="101822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Municipio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2674E40-6EFA-42DA-B926-7CF162EDD535}"/>
              </a:ext>
            </a:extLst>
          </p:cNvPr>
          <p:cNvSpPr txBox="1"/>
          <p:nvPr/>
        </p:nvSpPr>
        <p:spPr>
          <a:xfrm>
            <a:off x="7957036" y="3956598"/>
            <a:ext cx="82368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/>
              <a:t>Utility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4FA23D7-6CAB-4D27-BB33-3715A9E84EE0}"/>
              </a:ext>
            </a:extLst>
          </p:cNvPr>
          <p:cNvSpPr txBox="1"/>
          <p:nvPr/>
        </p:nvSpPr>
        <p:spPr>
          <a:xfrm>
            <a:off x="6662404" y="4912105"/>
            <a:ext cx="43473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SC</a:t>
            </a:r>
          </a:p>
        </p:txBody>
      </p:sp>
      <p:sp>
        <p:nvSpPr>
          <p:cNvPr id="9" name="CaixaDeTexto 6">
            <a:extLst>
              <a:ext uri="{FF2B5EF4-FFF2-40B4-BE49-F238E27FC236}">
                <a16:creationId xmlns:a16="http://schemas.microsoft.com/office/drawing/2014/main" id="{E2674E40-6EFA-42DA-B926-7CF162EDD535}"/>
              </a:ext>
            </a:extLst>
          </p:cNvPr>
          <p:cNvSpPr txBox="1"/>
          <p:nvPr/>
        </p:nvSpPr>
        <p:spPr>
          <a:xfrm>
            <a:off x="5981371" y="3808807"/>
            <a:ext cx="11157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/>
              <a:t>Internet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D22BF89-1A95-4765-8249-3828DCBD85D3}"/>
              </a:ext>
            </a:extLst>
          </p:cNvPr>
          <p:cNvSpPr/>
          <p:nvPr/>
        </p:nvSpPr>
        <p:spPr>
          <a:xfrm>
            <a:off x="6689272" y="6130534"/>
            <a:ext cx="23785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Fonte: EDP, Portuguese Utility</a:t>
            </a:r>
            <a:endParaRPr lang="pt-PT" sz="1200" dirty="0"/>
          </a:p>
        </p:txBody>
      </p:sp>
    </p:spTree>
    <p:extLst>
      <p:ext uri="{BB962C8B-B14F-4D97-AF65-F5344CB8AC3E}">
        <p14:creationId xmlns:p14="http://schemas.microsoft.com/office/powerpoint/2010/main" val="9232214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Esses sistemas ainda não foram amplamente adotados devido à falta de padronização que torna estas soluções difíceis de serem integradas em plataformas de gestão padrão. Estes sistemas são principalmente soluções proprietárias dos fabricantes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Possibilidades</a:t>
            </a:r>
            <a:r>
              <a:rPr lang="en-US" dirty="0"/>
              <a:t>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en-US" sz="1800" dirty="0" err="1"/>
              <a:t>Controlo</a:t>
            </a:r>
            <a:r>
              <a:rPr lang="en-US" sz="1800" dirty="0"/>
              <a:t> remote ON/OFF;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dirty="0"/>
              <a:t>Integração do controle automático ON / OFF com base no nível de iluminação, cálculos astronómicos</a:t>
            </a:r>
            <a:r>
              <a:rPr lang="en-US" sz="1800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dirty="0"/>
              <a:t>Integração do </a:t>
            </a:r>
            <a:r>
              <a:rPr lang="pt-PT" sz="1800" dirty="0" err="1"/>
              <a:t>dimming</a:t>
            </a:r>
            <a:r>
              <a:rPr lang="pt-PT" sz="1800" dirty="0"/>
              <a:t> com base em sensores de fluxo de tráfego ou visão computacional</a:t>
            </a:r>
            <a:r>
              <a:rPr lang="en-US" sz="1800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dirty="0"/>
              <a:t>Consciência completa do sistema: feedback em tempo real de todas as alterações e parâmetros elétricos de cada luminária</a:t>
            </a:r>
            <a:r>
              <a:rPr lang="en-US" sz="1800" dirty="0"/>
              <a:t>(kW, kVA, PF, </a:t>
            </a:r>
            <a:r>
              <a:rPr lang="en-US" sz="1800" dirty="0" err="1"/>
              <a:t>etc</a:t>
            </a:r>
            <a:r>
              <a:rPr lang="en-US" sz="1800" dirty="0"/>
              <a:t>);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sz="1800" dirty="0"/>
              <a:t>Relatórios e manutenção: monitorizar a saúde das lâmpadas e pontos individuais de falhas de luz. Possibilidade de definir horários de manutenção</a:t>
            </a:r>
            <a:r>
              <a:rPr lang="en-US" sz="18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Controlo</a:t>
            </a:r>
            <a:r>
              <a:rPr lang="en-GB" dirty="0"/>
              <a:t> </a:t>
            </a:r>
            <a:r>
              <a:rPr lang="en-GB" dirty="0" err="1"/>
              <a:t>inteligente</a:t>
            </a:r>
            <a:r>
              <a:rPr lang="en-GB" dirty="0"/>
              <a:t/>
            </a:r>
            <a:br>
              <a:rPr lang="en-GB" dirty="0"/>
            </a:br>
            <a:r>
              <a:rPr lang="en-GB" dirty="0" err="1"/>
              <a:t>Sistemas</a:t>
            </a:r>
            <a:r>
              <a:rPr lang="en-GB" dirty="0"/>
              <a:t> de </a:t>
            </a:r>
            <a:r>
              <a:rPr lang="en-GB" dirty="0" err="1"/>
              <a:t>monitorização</a:t>
            </a:r>
            <a:r>
              <a:rPr lang="en-GB" dirty="0"/>
              <a:t> e </a:t>
            </a:r>
            <a:r>
              <a:rPr lang="en-GB" dirty="0" err="1"/>
              <a:t>gestão</a:t>
            </a:r>
            <a:r>
              <a:rPr lang="en-GB" dirty="0"/>
              <a:t> </a:t>
            </a:r>
            <a:r>
              <a:rPr lang="en-GB" dirty="0" err="1"/>
              <a:t>remota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5536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Marcador de Posição de Conteúdo 20">
            <a:extLst>
              <a:ext uri="{FF2B5EF4-FFF2-40B4-BE49-F238E27FC236}">
                <a16:creationId xmlns:a16="http://schemas.microsoft.com/office/drawing/2014/main" id="{1EA4C031-E0B6-4509-B8B3-50B567C6C0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5862070"/>
              </p:ext>
            </p:extLst>
          </p:nvPr>
        </p:nvGraphicFramePr>
        <p:xfrm>
          <a:off x="295275" y="1371601"/>
          <a:ext cx="8391525" cy="4770326"/>
        </p:xfrm>
        <a:graphic>
          <a:graphicData uri="http://schemas.openxmlformats.org/drawingml/2006/table">
            <a:tbl>
              <a:tblPr firstRow="1" bandRow="1"/>
              <a:tblGrid>
                <a:gridCol w="2412905">
                  <a:extLst>
                    <a:ext uri="{9D8B030D-6E8A-4147-A177-3AD203B41FA5}">
                      <a16:colId xmlns:a16="http://schemas.microsoft.com/office/drawing/2014/main" val="4141875039"/>
                    </a:ext>
                  </a:extLst>
                </a:gridCol>
                <a:gridCol w="1251059">
                  <a:extLst>
                    <a:ext uri="{9D8B030D-6E8A-4147-A177-3AD203B41FA5}">
                      <a16:colId xmlns:a16="http://schemas.microsoft.com/office/drawing/2014/main" val="3285071262"/>
                    </a:ext>
                  </a:extLst>
                </a:gridCol>
                <a:gridCol w="1551795">
                  <a:extLst>
                    <a:ext uri="{9D8B030D-6E8A-4147-A177-3AD203B41FA5}">
                      <a16:colId xmlns:a16="http://schemas.microsoft.com/office/drawing/2014/main" val="2252433212"/>
                    </a:ext>
                  </a:extLst>
                </a:gridCol>
                <a:gridCol w="1503677">
                  <a:extLst>
                    <a:ext uri="{9D8B030D-6E8A-4147-A177-3AD203B41FA5}">
                      <a16:colId xmlns:a16="http://schemas.microsoft.com/office/drawing/2014/main" val="1742212646"/>
                    </a:ext>
                  </a:extLst>
                </a:gridCol>
                <a:gridCol w="1672089">
                  <a:extLst>
                    <a:ext uri="{9D8B030D-6E8A-4147-A177-3AD203B41FA5}">
                      <a16:colId xmlns:a16="http://schemas.microsoft.com/office/drawing/2014/main" val="104292573"/>
                    </a:ext>
                  </a:extLst>
                </a:gridCol>
              </a:tblGrid>
              <a:tr h="433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Characteristic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Sensor crepuscular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Relógio</a:t>
                      </a: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astronómico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Dimming</a:t>
                      </a:r>
                      <a:endParaRPr lang="pt-PT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Monitorização</a:t>
                      </a: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 </a:t>
                      </a:r>
                      <a:r>
                        <a:rPr lang="en-US" sz="12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gestão</a:t>
                      </a: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remota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373788"/>
                  </a:ext>
                </a:extLst>
              </a:tr>
              <a:tr h="433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ON/OFF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342026"/>
                  </a:ext>
                </a:extLst>
              </a:tr>
              <a:tr h="433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Dimming</a:t>
                      </a:r>
                      <a:endParaRPr lang="pt-PT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2741851"/>
                  </a:ext>
                </a:extLst>
              </a:tr>
              <a:tr h="433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Programação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32260"/>
                  </a:ext>
                </a:extLst>
              </a:tr>
              <a:tr h="433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Aumento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do tempo de 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vida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das 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lãmpadas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8051669"/>
                  </a:ext>
                </a:extLst>
              </a:tr>
              <a:tr h="433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Deteção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falhas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702734"/>
                  </a:ext>
                </a:extLst>
              </a:tr>
              <a:tr h="433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Calculo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das 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poupanças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7581523"/>
                  </a:ext>
                </a:extLst>
              </a:tr>
              <a:tr h="433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Armazenamento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 dados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603380"/>
                  </a:ext>
                </a:extLst>
              </a:tr>
              <a:tr h="433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Comunicação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com a gestor do 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sistema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empresa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603564"/>
                  </a:ext>
                </a:extLst>
              </a:tr>
              <a:tr h="433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Savings score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87654"/>
                  </a:ext>
                </a:extLst>
              </a:tr>
              <a:tr h="433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Cost score</a:t>
                      </a:r>
                      <a:endParaRPr lang="pt-PT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850" marR="638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884255"/>
                  </a:ext>
                </a:extLst>
              </a:tr>
            </a:tbl>
          </a:graphicData>
        </a:graphic>
      </p:graphicFrame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Controlo</a:t>
            </a:r>
            <a:r>
              <a:rPr lang="en-GB" dirty="0"/>
              <a:t> de </a:t>
            </a:r>
            <a:r>
              <a:rPr lang="en-GB" dirty="0" err="1"/>
              <a:t>Iluminação</a:t>
            </a:r>
            <a:r>
              <a:rPr lang="en-GB" dirty="0"/>
              <a:t> (Exterior) - </a:t>
            </a:r>
            <a:r>
              <a:rPr lang="en-GB" dirty="0" err="1"/>
              <a:t>Sumário</a:t>
            </a:r>
            <a:endParaRPr lang="en-GB" dirty="0"/>
          </a:p>
        </p:txBody>
      </p:sp>
      <p:pic>
        <p:nvPicPr>
          <p:cNvPr id="7" name="Gráfico 6" descr="Fechar">
            <a:extLst>
              <a:ext uri="{FF2B5EF4-FFF2-40B4-BE49-F238E27FC236}">
                <a16:creationId xmlns:a16="http://schemas.microsoft.com/office/drawing/2014/main" id="{F3B48B8C-25F3-4FB4-B63F-551BB2CCA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264013" y="2362732"/>
            <a:ext cx="204283" cy="204283"/>
          </a:xfrm>
          <a:prstGeom prst="rect">
            <a:avLst/>
          </a:prstGeom>
        </p:spPr>
      </p:pic>
      <p:pic>
        <p:nvPicPr>
          <p:cNvPr id="9" name="Gráfico 8" descr="Visto">
            <a:extLst>
              <a:ext uri="{FF2B5EF4-FFF2-40B4-BE49-F238E27FC236}">
                <a16:creationId xmlns:a16="http://schemas.microsoft.com/office/drawing/2014/main" id="{156A3516-3481-4DD7-A72A-B7DF387979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273214" y="1929189"/>
            <a:ext cx="204283" cy="204283"/>
          </a:xfrm>
          <a:prstGeom prst="rect">
            <a:avLst/>
          </a:prstGeom>
        </p:spPr>
      </p:pic>
      <p:pic>
        <p:nvPicPr>
          <p:cNvPr id="12" name="Gráfico 11" descr="Fechar">
            <a:extLst>
              <a:ext uri="{FF2B5EF4-FFF2-40B4-BE49-F238E27FC236}">
                <a16:creationId xmlns:a16="http://schemas.microsoft.com/office/drawing/2014/main" id="{839732FF-32EF-4E6D-AC8F-010C767D5F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252968" y="2805185"/>
            <a:ext cx="204283" cy="204283"/>
          </a:xfrm>
          <a:prstGeom prst="rect">
            <a:avLst/>
          </a:prstGeom>
        </p:spPr>
      </p:pic>
      <p:pic>
        <p:nvPicPr>
          <p:cNvPr id="13" name="Gráfico 12" descr="Fechar">
            <a:extLst>
              <a:ext uri="{FF2B5EF4-FFF2-40B4-BE49-F238E27FC236}">
                <a16:creationId xmlns:a16="http://schemas.microsoft.com/office/drawing/2014/main" id="{667F9B11-34BE-4029-AD51-72081F04B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264013" y="3207077"/>
            <a:ext cx="204283" cy="204283"/>
          </a:xfrm>
          <a:prstGeom prst="rect">
            <a:avLst/>
          </a:prstGeom>
        </p:spPr>
      </p:pic>
      <p:pic>
        <p:nvPicPr>
          <p:cNvPr id="14" name="Gráfico 13" descr="Fechar">
            <a:extLst>
              <a:ext uri="{FF2B5EF4-FFF2-40B4-BE49-F238E27FC236}">
                <a16:creationId xmlns:a16="http://schemas.microsoft.com/office/drawing/2014/main" id="{6C00F62A-C723-4956-AC6A-E3D3A595B2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256030" y="3656204"/>
            <a:ext cx="204283" cy="204283"/>
          </a:xfrm>
          <a:prstGeom prst="rect">
            <a:avLst/>
          </a:prstGeom>
        </p:spPr>
      </p:pic>
      <p:pic>
        <p:nvPicPr>
          <p:cNvPr id="15" name="Gráfico 14" descr="Fechar">
            <a:extLst>
              <a:ext uri="{FF2B5EF4-FFF2-40B4-BE49-F238E27FC236}">
                <a16:creationId xmlns:a16="http://schemas.microsoft.com/office/drawing/2014/main" id="{66DB6E17-FD3A-4396-B3CA-37BF93202F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240809" y="4105331"/>
            <a:ext cx="204283" cy="204283"/>
          </a:xfrm>
          <a:prstGeom prst="rect">
            <a:avLst/>
          </a:prstGeom>
        </p:spPr>
      </p:pic>
      <p:pic>
        <p:nvPicPr>
          <p:cNvPr id="16" name="Gráfico 15" descr="Fechar">
            <a:extLst>
              <a:ext uri="{FF2B5EF4-FFF2-40B4-BE49-F238E27FC236}">
                <a16:creationId xmlns:a16="http://schemas.microsoft.com/office/drawing/2014/main" id="{A7D0DFF5-D8BE-40B3-855B-461F0D2337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246505" y="4563723"/>
            <a:ext cx="204283" cy="204283"/>
          </a:xfrm>
          <a:prstGeom prst="rect">
            <a:avLst/>
          </a:prstGeom>
        </p:spPr>
      </p:pic>
      <p:grpSp>
        <p:nvGrpSpPr>
          <p:cNvPr id="26" name="Grupo 25">
            <a:extLst>
              <a:ext uri="{FF2B5EF4-FFF2-40B4-BE49-F238E27FC236}">
                <a16:creationId xmlns:a16="http://schemas.microsoft.com/office/drawing/2014/main" id="{278C0695-01ED-4318-9BFA-582363B64917}"/>
              </a:ext>
            </a:extLst>
          </p:cNvPr>
          <p:cNvGrpSpPr/>
          <p:nvPr/>
        </p:nvGrpSpPr>
        <p:grpSpPr>
          <a:xfrm>
            <a:off x="3191388" y="5834198"/>
            <a:ext cx="237013" cy="213807"/>
            <a:chOff x="3145234" y="5398803"/>
            <a:chExt cx="237013" cy="213807"/>
          </a:xfrm>
        </p:grpSpPr>
        <p:pic>
          <p:nvPicPr>
            <p:cNvPr id="17" name="Gráfico 16" descr="Estrela">
              <a:extLst>
                <a:ext uri="{FF2B5EF4-FFF2-40B4-BE49-F238E27FC236}">
                  <a16:creationId xmlns:a16="http://schemas.microsoft.com/office/drawing/2014/main" id="{5CF6222F-CEF3-413D-A0D2-07C1291D4C6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145234" y="5398803"/>
              <a:ext cx="204283" cy="204283"/>
            </a:xfrm>
            <a:prstGeom prst="rect">
              <a:avLst/>
            </a:prstGeom>
          </p:spPr>
        </p:pic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E71DDF28-5E48-4E9A-AD84-750997BC7CDB}"/>
                </a:ext>
              </a:extLst>
            </p:cNvPr>
            <p:cNvSpPr/>
            <p:nvPr/>
          </p:nvSpPr>
          <p:spPr>
            <a:xfrm>
              <a:off x="3247375" y="5408327"/>
              <a:ext cx="134872" cy="20428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6C92643F-4668-4C3A-BCFE-E78C70F3DDD3}"/>
              </a:ext>
            </a:extLst>
          </p:cNvPr>
          <p:cNvGrpSpPr/>
          <p:nvPr/>
        </p:nvGrpSpPr>
        <p:grpSpPr>
          <a:xfrm>
            <a:off x="3179742" y="5364338"/>
            <a:ext cx="237013" cy="213807"/>
            <a:chOff x="3145234" y="5398803"/>
            <a:chExt cx="237013" cy="213807"/>
          </a:xfrm>
        </p:grpSpPr>
        <p:pic>
          <p:nvPicPr>
            <p:cNvPr id="28" name="Gráfico 27" descr="Estrela">
              <a:extLst>
                <a:ext uri="{FF2B5EF4-FFF2-40B4-BE49-F238E27FC236}">
                  <a16:creationId xmlns:a16="http://schemas.microsoft.com/office/drawing/2014/main" id="{14F212A8-8C62-4B2D-9521-21BDA45F747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145234" y="5398803"/>
              <a:ext cx="204283" cy="204283"/>
            </a:xfrm>
            <a:prstGeom prst="rect">
              <a:avLst/>
            </a:prstGeom>
          </p:spPr>
        </p:pic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7BF696F8-A4CC-404E-B9F2-5F5E2AB67400}"/>
                </a:ext>
              </a:extLst>
            </p:cNvPr>
            <p:cNvSpPr/>
            <p:nvPr/>
          </p:nvSpPr>
          <p:spPr>
            <a:xfrm>
              <a:off x="3247375" y="5408327"/>
              <a:ext cx="134872" cy="204283"/>
            </a:xfrm>
            <a:prstGeom prst="rect">
              <a:avLst/>
            </a:prstGeom>
            <a:solidFill>
              <a:srgbClr val="DEEAF6"/>
            </a:solidFill>
            <a:ln w="952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31" name="Gráfico 30" descr="Estrela">
            <a:extLst>
              <a:ext uri="{FF2B5EF4-FFF2-40B4-BE49-F238E27FC236}">
                <a16:creationId xmlns:a16="http://schemas.microsoft.com/office/drawing/2014/main" id="{1076B6E1-30AC-4064-B6F6-7C5728E012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604751" y="5363465"/>
            <a:ext cx="204283" cy="204283"/>
          </a:xfrm>
          <a:prstGeom prst="rect">
            <a:avLst/>
          </a:prstGeom>
        </p:spPr>
      </p:pic>
      <p:pic>
        <p:nvPicPr>
          <p:cNvPr id="33" name="Gráfico 32" descr="Visto">
            <a:extLst>
              <a:ext uri="{FF2B5EF4-FFF2-40B4-BE49-F238E27FC236}">
                <a16:creationId xmlns:a16="http://schemas.microsoft.com/office/drawing/2014/main" id="{63E400E8-DB4C-4769-B248-0E5CD86238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652963" y="1929189"/>
            <a:ext cx="204283" cy="204283"/>
          </a:xfrm>
          <a:prstGeom prst="rect">
            <a:avLst/>
          </a:prstGeom>
        </p:spPr>
      </p:pic>
      <p:pic>
        <p:nvPicPr>
          <p:cNvPr id="34" name="Gráfico 33" descr="Visto">
            <a:extLst>
              <a:ext uri="{FF2B5EF4-FFF2-40B4-BE49-F238E27FC236}">
                <a16:creationId xmlns:a16="http://schemas.microsoft.com/office/drawing/2014/main" id="{37233510-00C3-495B-AE75-66606867F6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622258" y="2805185"/>
            <a:ext cx="204283" cy="204283"/>
          </a:xfrm>
          <a:prstGeom prst="rect">
            <a:avLst/>
          </a:prstGeom>
        </p:spPr>
      </p:pic>
      <p:pic>
        <p:nvPicPr>
          <p:cNvPr id="35" name="Gráfico 34" descr="Fechar">
            <a:extLst>
              <a:ext uri="{FF2B5EF4-FFF2-40B4-BE49-F238E27FC236}">
                <a16:creationId xmlns:a16="http://schemas.microsoft.com/office/drawing/2014/main" id="{4D0888C4-1919-4E17-887E-83580E95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622258" y="2362732"/>
            <a:ext cx="204283" cy="204283"/>
          </a:xfrm>
          <a:prstGeom prst="rect">
            <a:avLst/>
          </a:prstGeom>
        </p:spPr>
      </p:pic>
      <p:pic>
        <p:nvPicPr>
          <p:cNvPr id="36" name="Gráfico 35" descr="Fechar">
            <a:extLst>
              <a:ext uri="{FF2B5EF4-FFF2-40B4-BE49-F238E27FC236}">
                <a16:creationId xmlns:a16="http://schemas.microsoft.com/office/drawing/2014/main" id="{EEC8F570-C925-4412-B050-B054E1BE97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622258" y="3207077"/>
            <a:ext cx="204283" cy="204283"/>
          </a:xfrm>
          <a:prstGeom prst="rect">
            <a:avLst/>
          </a:prstGeom>
        </p:spPr>
      </p:pic>
      <p:pic>
        <p:nvPicPr>
          <p:cNvPr id="37" name="Gráfico 36" descr="Fechar">
            <a:extLst>
              <a:ext uri="{FF2B5EF4-FFF2-40B4-BE49-F238E27FC236}">
                <a16:creationId xmlns:a16="http://schemas.microsoft.com/office/drawing/2014/main" id="{AD01EF99-EC5B-4F23-AA49-2572D9BDBB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614275" y="3656204"/>
            <a:ext cx="204283" cy="204283"/>
          </a:xfrm>
          <a:prstGeom prst="rect">
            <a:avLst/>
          </a:prstGeom>
        </p:spPr>
      </p:pic>
      <p:pic>
        <p:nvPicPr>
          <p:cNvPr id="38" name="Gráfico 37" descr="Fechar">
            <a:extLst>
              <a:ext uri="{FF2B5EF4-FFF2-40B4-BE49-F238E27FC236}">
                <a16:creationId xmlns:a16="http://schemas.microsoft.com/office/drawing/2014/main" id="{AF5C8E97-CB16-43E9-825A-F37BEF9B6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599054" y="4105331"/>
            <a:ext cx="204283" cy="204283"/>
          </a:xfrm>
          <a:prstGeom prst="rect">
            <a:avLst/>
          </a:prstGeom>
        </p:spPr>
      </p:pic>
      <p:pic>
        <p:nvPicPr>
          <p:cNvPr id="39" name="Gráfico 38" descr="Fechar">
            <a:extLst>
              <a:ext uri="{FF2B5EF4-FFF2-40B4-BE49-F238E27FC236}">
                <a16:creationId xmlns:a16="http://schemas.microsoft.com/office/drawing/2014/main" id="{4E2B575C-E922-4203-9F6F-188BC0621C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604750" y="4563723"/>
            <a:ext cx="204283" cy="204283"/>
          </a:xfrm>
          <a:prstGeom prst="rect">
            <a:avLst/>
          </a:prstGeom>
        </p:spPr>
      </p:pic>
      <p:pic>
        <p:nvPicPr>
          <p:cNvPr id="46" name="Gráfico 45" descr="Estrela">
            <a:extLst>
              <a:ext uri="{FF2B5EF4-FFF2-40B4-BE49-F238E27FC236}">
                <a16:creationId xmlns:a16="http://schemas.microsoft.com/office/drawing/2014/main" id="{3F039A24-E17C-46A3-8CA5-8D9E0F26BE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604750" y="5834197"/>
            <a:ext cx="204283" cy="204283"/>
          </a:xfrm>
          <a:prstGeom prst="rect">
            <a:avLst/>
          </a:prstGeom>
        </p:spPr>
      </p:pic>
      <p:pic>
        <p:nvPicPr>
          <p:cNvPr id="47" name="Gráfico 46" descr="Estrela">
            <a:extLst>
              <a:ext uri="{FF2B5EF4-FFF2-40B4-BE49-F238E27FC236}">
                <a16:creationId xmlns:a16="http://schemas.microsoft.com/office/drawing/2014/main" id="{881CAC7A-ADED-4F7E-930A-138089F961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886687" y="5370888"/>
            <a:ext cx="204283" cy="204283"/>
          </a:xfrm>
          <a:prstGeom prst="rect">
            <a:avLst/>
          </a:prstGeom>
        </p:spPr>
      </p:pic>
      <p:pic>
        <p:nvPicPr>
          <p:cNvPr id="48" name="Gráfico 47" descr="Visto">
            <a:extLst>
              <a:ext uri="{FF2B5EF4-FFF2-40B4-BE49-F238E27FC236}">
                <a16:creationId xmlns:a16="http://schemas.microsoft.com/office/drawing/2014/main" id="{23915D94-D79C-4BC1-A59E-A1DD297B86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168789" y="2362732"/>
            <a:ext cx="204283" cy="204283"/>
          </a:xfrm>
          <a:prstGeom prst="rect">
            <a:avLst/>
          </a:prstGeom>
        </p:spPr>
      </p:pic>
      <p:pic>
        <p:nvPicPr>
          <p:cNvPr id="49" name="Gráfico 48" descr="Visto">
            <a:extLst>
              <a:ext uri="{FF2B5EF4-FFF2-40B4-BE49-F238E27FC236}">
                <a16:creationId xmlns:a16="http://schemas.microsoft.com/office/drawing/2014/main" id="{CB185F57-3A2D-4CC0-89B2-D044626DE9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176569" y="2812608"/>
            <a:ext cx="204283" cy="204283"/>
          </a:xfrm>
          <a:prstGeom prst="rect">
            <a:avLst/>
          </a:prstGeom>
        </p:spPr>
      </p:pic>
      <p:pic>
        <p:nvPicPr>
          <p:cNvPr id="50" name="Gráfico 49" descr="Fechar">
            <a:extLst>
              <a:ext uri="{FF2B5EF4-FFF2-40B4-BE49-F238E27FC236}">
                <a16:creationId xmlns:a16="http://schemas.microsoft.com/office/drawing/2014/main" id="{E3CA0850-1078-4EBD-9236-E694687A7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150063" y="1929188"/>
            <a:ext cx="204283" cy="204283"/>
          </a:xfrm>
          <a:prstGeom prst="rect">
            <a:avLst/>
          </a:prstGeom>
        </p:spPr>
      </p:pic>
      <p:pic>
        <p:nvPicPr>
          <p:cNvPr id="52" name="Gráfico 51" descr="Fechar">
            <a:extLst>
              <a:ext uri="{FF2B5EF4-FFF2-40B4-BE49-F238E27FC236}">
                <a16:creationId xmlns:a16="http://schemas.microsoft.com/office/drawing/2014/main" id="{8912EF48-2153-42CF-A8E4-D55365990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168586" y="3663627"/>
            <a:ext cx="204283" cy="204283"/>
          </a:xfrm>
          <a:prstGeom prst="rect">
            <a:avLst/>
          </a:prstGeom>
        </p:spPr>
      </p:pic>
      <p:pic>
        <p:nvPicPr>
          <p:cNvPr id="53" name="Gráfico 52" descr="Fechar">
            <a:extLst>
              <a:ext uri="{FF2B5EF4-FFF2-40B4-BE49-F238E27FC236}">
                <a16:creationId xmlns:a16="http://schemas.microsoft.com/office/drawing/2014/main" id="{72CC4357-2697-47E8-8F46-3ED836FEB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153365" y="4112754"/>
            <a:ext cx="204283" cy="204283"/>
          </a:xfrm>
          <a:prstGeom prst="rect">
            <a:avLst/>
          </a:prstGeom>
        </p:spPr>
      </p:pic>
      <p:pic>
        <p:nvPicPr>
          <p:cNvPr id="54" name="Gráfico 53" descr="Fechar">
            <a:extLst>
              <a:ext uri="{FF2B5EF4-FFF2-40B4-BE49-F238E27FC236}">
                <a16:creationId xmlns:a16="http://schemas.microsoft.com/office/drawing/2014/main" id="{ACE8DB2D-0BB5-4596-91D2-9A04C176F4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159061" y="4571146"/>
            <a:ext cx="204283" cy="204283"/>
          </a:xfrm>
          <a:prstGeom prst="rect">
            <a:avLst/>
          </a:prstGeom>
        </p:spPr>
      </p:pic>
      <p:pic>
        <p:nvPicPr>
          <p:cNvPr id="55" name="Gráfico 54" descr="Estrela">
            <a:extLst>
              <a:ext uri="{FF2B5EF4-FFF2-40B4-BE49-F238E27FC236}">
                <a16:creationId xmlns:a16="http://schemas.microsoft.com/office/drawing/2014/main" id="{CA0A9E53-3EC7-40AA-A45C-666992FFE5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052056" y="5841620"/>
            <a:ext cx="204283" cy="204283"/>
          </a:xfrm>
          <a:prstGeom prst="rect">
            <a:avLst/>
          </a:prstGeom>
        </p:spPr>
      </p:pic>
      <p:pic>
        <p:nvPicPr>
          <p:cNvPr id="56" name="Gráfico 55" descr="Visto">
            <a:extLst>
              <a:ext uri="{FF2B5EF4-FFF2-40B4-BE49-F238E27FC236}">
                <a16:creationId xmlns:a16="http://schemas.microsoft.com/office/drawing/2014/main" id="{423E43AE-8465-4103-B531-7EEE870D70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176569" y="3210259"/>
            <a:ext cx="204283" cy="204283"/>
          </a:xfrm>
          <a:prstGeom prst="rect">
            <a:avLst/>
          </a:prstGeom>
        </p:spPr>
      </p:pic>
      <p:pic>
        <p:nvPicPr>
          <p:cNvPr id="57" name="Gráfico 56" descr="Visto">
            <a:extLst>
              <a:ext uri="{FF2B5EF4-FFF2-40B4-BE49-F238E27FC236}">
                <a16:creationId xmlns:a16="http://schemas.microsoft.com/office/drawing/2014/main" id="{97BFC734-D056-46D7-8929-2625E47C62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688084" y="2341908"/>
            <a:ext cx="204283" cy="204283"/>
          </a:xfrm>
          <a:prstGeom prst="rect">
            <a:avLst/>
          </a:prstGeom>
        </p:spPr>
      </p:pic>
      <p:pic>
        <p:nvPicPr>
          <p:cNvPr id="58" name="Gráfico 57" descr="Visto">
            <a:extLst>
              <a:ext uri="{FF2B5EF4-FFF2-40B4-BE49-F238E27FC236}">
                <a16:creationId xmlns:a16="http://schemas.microsoft.com/office/drawing/2014/main" id="{1190930F-B7EA-4BBF-813E-802DC30897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695864" y="2791784"/>
            <a:ext cx="204283" cy="204283"/>
          </a:xfrm>
          <a:prstGeom prst="rect">
            <a:avLst/>
          </a:prstGeom>
        </p:spPr>
      </p:pic>
      <p:pic>
        <p:nvPicPr>
          <p:cNvPr id="59" name="Gráfico 58" descr="Visto">
            <a:extLst>
              <a:ext uri="{FF2B5EF4-FFF2-40B4-BE49-F238E27FC236}">
                <a16:creationId xmlns:a16="http://schemas.microsoft.com/office/drawing/2014/main" id="{7331B816-56D4-4555-95F0-D522905122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695864" y="3189435"/>
            <a:ext cx="204283" cy="204283"/>
          </a:xfrm>
          <a:prstGeom prst="rect">
            <a:avLst/>
          </a:prstGeom>
        </p:spPr>
      </p:pic>
      <p:pic>
        <p:nvPicPr>
          <p:cNvPr id="60" name="Gráfico 59" descr="Visto">
            <a:extLst>
              <a:ext uri="{FF2B5EF4-FFF2-40B4-BE49-F238E27FC236}">
                <a16:creationId xmlns:a16="http://schemas.microsoft.com/office/drawing/2014/main" id="{668D7260-E36E-433F-A654-E4EDBA6CC7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688083" y="1929187"/>
            <a:ext cx="204283" cy="204283"/>
          </a:xfrm>
          <a:prstGeom prst="rect">
            <a:avLst/>
          </a:prstGeom>
        </p:spPr>
      </p:pic>
      <p:pic>
        <p:nvPicPr>
          <p:cNvPr id="61" name="Gráfico 60" descr="Visto">
            <a:extLst>
              <a:ext uri="{FF2B5EF4-FFF2-40B4-BE49-F238E27FC236}">
                <a16:creationId xmlns:a16="http://schemas.microsoft.com/office/drawing/2014/main" id="{7C50FF7D-EB9F-4B45-9DAD-0D9F4D5D04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684505" y="3656204"/>
            <a:ext cx="204283" cy="204283"/>
          </a:xfrm>
          <a:prstGeom prst="rect">
            <a:avLst/>
          </a:prstGeom>
        </p:spPr>
      </p:pic>
      <p:pic>
        <p:nvPicPr>
          <p:cNvPr id="62" name="Gráfico 61" descr="Visto">
            <a:extLst>
              <a:ext uri="{FF2B5EF4-FFF2-40B4-BE49-F238E27FC236}">
                <a16:creationId xmlns:a16="http://schemas.microsoft.com/office/drawing/2014/main" id="{83EC034E-D26A-4BF3-850F-D385B428B0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684504" y="4112754"/>
            <a:ext cx="204283" cy="204283"/>
          </a:xfrm>
          <a:prstGeom prst="rect">
            <a:avLst/>
          </a:prstGeom>
        </p:spPr>
      </p:pic>
      <p:pic>
        <p:nvPicPr>
          <p:cNvPr id="63" name="Gráfico 62" descr="Visto">
            <a:extLst>
              <a:ext uri="{FF2B5EF4-FFF2-40B4-BE49-F238E27FC236}">
                <a16:creationId xmlns:a16="http://schemas.microsoft.com/office/drawing/2014/main" id="{1AB4E4CB-3D9F-4A58-8490-7DCCBC6C98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684503" y="4569304"/>
            <a:ext cx="204283" cy="204283"/>
          </a:xfrm>
          <a:prstGeom prst="rect">
            <a:avLst/>
          </a:prstGeom>
        </p:spPr>
      </p:pic>
      <p:pic>
        <p:nvPicPr>
          <p:cNvPr id="64" name="Gráfico 63" descr="Estrela">
            <a:extLst>
              <a:ext uri="{FF2B5EF4-FFF2-40B4-BE49-F238E27FC236}">
                <a16:creationId xmlns:a16="http://schemas.microsoft.com/office/drawing/2014/main" id="{453887AD-CF92-4D10-8FB4-48D866E507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079207" y="5369777"/>
            <a:ext cx="204283" cy="204283"/>
          </a:xfrm>
          <a:prstGeom prst="rect">
            <a:avLst/>
          </a:prstGeom>
        </p:spPr>
      </p:pic>
      <p:pic>
        <p:nvPicPr>
          <p:cNvPr id="65" name="Gráfico 64" descr="Estrela">
            <a:extLst>
              <a:ext uri="{FF2B5EF4-FFF2-40B4-BE49-F238E27FC236}">
                <a16:creationId xmlns:a16="http://schemas.microsoft.com/office/drawing/2014/main" id="{61CCEBEF-ED93-482F-BA69-7CE9CC7B7D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271727" y="5372523"/>
            <a:ext cx="204283" cy="204283"/>
          </a:xfrm>
          <a:prstGeom prst="rect">
            <a:avLst/>
          </a:prstGeom>
        </p:spPr>
      </p:pic>
      <p:grpSp>
        <p:nvGrpSpPr>
          <p:cNvPr id="66" name="Grupo 65">
            <a:extLst>
              <a:ext uri="{FF2B5EF4-FFF2-40B4-BE49-F238E27FC236}">
                <a16:creationId xmlns:a16="http://schemas.microsoft.com/office/drawing/2014/main" id="{B0AC83DF-F156-4977-ABD5-578811932B81}"/>
              </a:ext>
            </a:extLst>
          </p:cNvPr>
          <p:cNvGrpSpPr/>
          <p:nvPr/>
        </p:nvGrpSpPr>
        <p:grpSpPr>
          <a:xfrm>
            <a:off x="6471444" y="5370879"/>
            <a:ext cx="237013" cy="213807"/>
            <a:chOff x="3145234" y="5398803"/>
            <a:chExt cx="237013" cy="213807"/>
          </a:xfrm>
        </p:grpSpPr>
        <p:pic>
          <p:nvPicPr>
            <p:cNvPr id="67" name="Gráfico 66" descr="Estrela">
              <a:extLst>
                <a:ext uri="{FF2B5EF4-FFF2-40B4-BE49-F238E27FC236}">
                  <a16:creationId xmlns:a16="http://schemas.microsoft.com/office/drawing/2014/main" id="{61E972FF-6846-4109-8DC6-10838DCE0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145234" y="5398803"/>
              <a:ext cx="204283" cy="204283"/>
            </a:xfrm>
            <a:prstGeom prst="rect">
              <a:avLst/>
            </a:prstGeom>
          </p:spPr>
        </p:pic>
        <p:sp>
          <p:nvSpPr>
            <p:cNvPr id="68" name="Retângulo 67">
              <a:extLst>
                <a:ext uri="{FF2B5EF4-FFF2-40B4-BE49-F238E27FC236}">
                  <a16:creationId xmlns:a16="http://schemas.microsoft.com/office/drawing/2014/main" id="{428BC864-7473-44CA-9B1E-8FC9DE9B1885}"/>
                </a:ext>
              </a:extLst>
            </p:cNvPr>
            <p:cNvSpPr/>
            <p:nvPr/>
          </p:nvSpPr>
          <p:spPr>
            <a:xfrm>
              <a:off x="3247375" y="5408327"/>
              <a:ext cx="134872" cy="204283"/>
            </a:xfrm>
            <a:prstGeom prst="rect">
              <a:avLst/>
            </a:prstGeom>
            <a:solidFill>
              <a:srgbClr val="DEEAF6"/>
            </a:solidFill>
            <a:ln w="952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69" name="Gráfico 68" descr="Estrela">
            <a:extLst>
              <a:ext uri="{FF2B5EF4-FFF2-40B4-BE49-F238E27FC236}">
                <a16:creationId xmlns:a16="http://schemas.microsoft.com/office/drawing/2014/main" id="{0EF4CAF9-7356-4256-B920-A82DB2AB11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237613" y="5841972"/>
            <a:ext cx="204283" cy="204283"/>
          </a:xfrm>
          <a:prstGeom prst="rect">
            <a:avLst/>
          </a:prstGeom>
        </p:spPr>
      </p:pic>
      <p:grpSp>
        <p:nvGrpSpPr>
          <p:cNvPr id="70" name="Grupo 69">
            <a:extLst>
              <a:ext uri="{FF2B5EF4-FFF2-40B4-BE49-F238E27FC236}">
                <a16:creationId xmlns:a16="http://schemas.microsoft.com/office/drawing/2014/main" id="{7D17DCA5-3527-4333-9864-B2798C732CAA}"/>
              </a:ext>
            </a:extLst>
          </p:cNvPr>
          <p:cNvGrpSpPr/>
          <p:nvPr/>
        </p:nvGrpSpPr>
        <p:grpSpPr>
          <a:xfrm>
            <a:off x="6437330" y="5840328"/>
            <a:ext cx="237013" cy="213807"/>
            <a:chOff x="3145234" y="5398803"/>
            <a:chExt cx="237013" cy="213807"/>
          </a:xfrm>
        </p:grpSpPr>
        <p:pic>
          <p:nvPicPr>
            <p:cNvPr id="71" name="Gráfico 70" descr="Estrela">
              <a:extLst>
                <a:ext uri="{FF2B5EF4-FFF2-40B4-BE49-F238E27FC236}">
                  <a16:creationId xmlns:a16="http://schemas.microsoft.com/office/drawing/2014/main" id="{17DBD2EA-789F-4BDB-85BB-9FA77909D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145234" y="5398803"/>
              <a:ext cx="204283" cy="204283"/>
            </a:xfrm>
            <a:prstGeom prst="rect">
              <a:avLst/>
            </a:prstGeom>
          </p:spPr>
        </p:pic>
        <p:sp>
          <p:nvSpPr>
            <p:cNvPr id="72" name="Retângulo 71">
              <a:extLst>
                <a:ext uri="{FF2B5EF4-FFF2-40B4-BE49-F238E27FC236}">
                  <a16:creationId xmlns:a16="http://schemas.microsoft.com/office/drawing/2014/main" id="{1686A299-A060-4917-849D-A6A0F00EF7DE}"/>
                </a:ext>
              </a:extLst>
            </p:cNvPr>
            <p:cNvSpPr/>
            <p:nvPr/>
          </p:nvSpPr>
          <p:spPr>
            <a:xfrm>
              <a:off x="3247375" y="5408327"/>
              <a:ext cx="134872" cy="20428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73" name="Gráfico 72" descr="Estrela">
            <a:extLst>
              <a:ext uri="{FF2B5EF4-FFF2-40B4-BE49-F238E27FC236}">
                <a16:creationId xmlns:a16="http://schemas.microsoft.com/office/drawing/2014/main" id="{0282259D-CD6F-4950-80F8-F06C6051BC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225945" y="5383507"/>
            <a:ext cx="204283" cy="204283"/>
          </a:xfrm>
          <a:prstGeom prst="rect">
            <a:avLst/>
          </a:prstGeom>
        </p:spPr>
      </p:pic>
      <p:pic>
        <p:nvPicPr>
          <p:cNvPr id="74" name="Gráfico 73" descr="Estrela">
            <a:extLst>
              <a:ext uri="{FF2B5EF4-FFF2-40B4-BE49-F238E27FC236}">
                <a16:creationId xmlns:a16="http://schemas.microsoft.com/office/drawing/2014/main" id="{00D7B104-B3E0-4DC9-9955-CACD041820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418465" y="5382396"/>
            <a:ext cx="204283" cy="204283"/>
          </a:xfrm>
          <a:prstGeom prst="rect">
            <a:avLst/>
          </a:prstGeom>
        </p:spPr>
      </p:pic>
      <p:pic>
        <p:nvPicPr>
          <p:cNvPr id="75" name="Gráfico 74" descr="Estrela">
            <a:extLst>
              <a:ext uri="{FF2B5EF4-FFF2-40B4-BE49-F238E27FC236}">
                <a16:creationId xmlns:a16="http://schemas.microsoft.com/office/drawing/2014/main" id="{E5DF3F19-EFAE-41AD-88EA-99C426AA55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610985" y="5375414"/>
            <a:ext cx="204283" cy="204283"/>
          </a:xfrm>
          <a:prstGeom prst="rect">
            <a:avLst/>
          </a:prstGeom>
        </p:spPr>
      </p:pic>
      <p:pic>
        <p:nvPicPr>
          <p:cNvPr id="76" name="Gráfico 75" descr="Estrela">
            <a:extLst>
              <a:ext uri="{FF2B5EF4-FFF2-40B4-BE49-F238E27FC236}">
                <a16:creationId xmlns:a16="http://schemas.microsoft.com/office/drawing/2014/main" id="{C103F5C0-5C79-4499-9BF6-933B0D6571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806238" y="5383507"/>
            <a:ext cx="204283" cy="204283"/>
          </a:xfrm>
          <a:prstGeom prst="rect">
            <a:avLst/>
          </a:prstGeom>
        </p:spPr>
      </p:pic>
      <p:pic>
        <p:nvPicPr>
          <p:cNvPr id="77" name="Gráfico 76" descr="Estrela">
            <a:extLst>
              <a:ext uri="{FF2B5EF4-FFF2-40B4-BE49-F238E27FC236}">
                <a16:creationId xmlns:a16="http://schemas.microsoft.com/office/drawing/2014/main" id="{E597F727-9FD6-4983-8357-68996ACDB6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998758" y="5382396"/>
            <a:ext cx="204283" cy="204283"/>
          </a:xfrm>
          <a:prstGeom prst="rect">
            <a:avLst/>
          </a:prstGeom>
        </p:spPr>
      </p:pic>
      <p:pic>
        <p:nvPicPr>
          <p:cNvPr id="78" name="Gráfico 77" descr="Estrela">
            <a:extLst>
              <a:ext uri="{FF2B5EF4-FFF2-40B4-BE49-F238E27FC236}">
                <a16:creationId xmlns:a16="http://schemas.microsoft.com/office/drawing/2014/main" id="{2E81F145-1D5C-4F3B-BCED-160B79D046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191278" y="5375414"/>
            <a:ext cx="204283" cy="204283"/>
          </a:xfrm>
          <a:prstGeom prst="rect">
            <a:avLst/>
          </a:prstGeom>
        </p:spPr>
      </p:pic>
      <p:pic>
        <p:nvPicPr>
          <p:cNvPr id="79" name="Gráfico 78" descr="Estrela">
            <a:extLst>
              <a:ext uri="{FF2B5EF4-FFF2-40B4-BE49-F238E27FC236}">
                <a16:creationId xmlns:a16="http://schemas.microsoft.com/office/drawing/2014/main" id="{ACF6CD21-8F81-42A5-87F9-0E2CAC24D8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332953" y="5840105"/>
            <a:ext cx="204283" cy="204283"/>
          </a:xfrm>
          <a:prstGeom prst="rect">
            <a:avLst/>
          </a:prstGeom>
        </p:spPr>
      </p:pic>
      <p:pic>
        <p:nvPicPr>
          <p:cNvPr id="80" name="Gráfico 79" descr="Estrela">
            <a:extLst>
              <a:ext uri="{FF2B5EF4-FFF2-40B4-BE49-F238E27FC236}">
                <a16:creationId xmlns:a16="http://schemas.microsoft.com/office/drawing/2014/main" id="{BA0979DC-BF62-4E56-BAC1-5D4BD6F68A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525473" y="5838994"/>
            <a:ext cx="204283" cy="204283"/>
          </a:xfrm>
          <a:prstGeom prst="rect">
            <a:avLst/>
          </a:prstGeom>
        </p:spPr>
      </p:pic>
      <p:pic>
        <p:nvPicPr>
          <p:cNvPr id="81" name="Gráfico 80" descr="Estrela">
            <a:extLst>
              <a:ext uri="{FF2B5EF4-FFF2-40B4-BE49-F238E27FC236}">
                <a16:creationId xmlns:a16="http://schemas.microsoft.com/office/drawing/2014/main" id="{ED58CA84-8CF9-4369-A4D3-070436927B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717993" y="5832012"/>
            <a:ext cx="204283" cy="204283"/>
          </a:xfrm>
          <a:prstGeom prst="rect">
            <a:avLst/>
          </a:prstGeom>
        </p:spPr>
      </p:pic>
      <p:pic>
        <p:nvPicPr>
          <p:cNvPr id="82" name="Gráfico 81" descr="Estrela">
            <a:extLst>
              <a:ext uri="{FF2B5EF4-FFF2-40B4-BE49-F238E27FC236}">
                <a16:creationId xmlns:a16="http://schemas.microsoft.com/office/drawing/2014/main" id="{055BEF6B-5504-4856-BD2E-C1AB52EF94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913246" y="5840105"/>
            <a:ext cx="204283" cy="204283"/>
          </a:xfrm>
          <a:prstGeom prst="rect">
            <a:avLst/>
          </a:prstGeom>
        </p:spPr>
      </p:pic>
      <p:pic>
        <p:nvPicPr>
          <p:cNvPr id="83" name="Gráfico 82" descr="Estrela">
            <a:extLst>
              <a:ext uri="{FF2B5EF4-FFF2-40B4-BE49-F238E27FC236}">
                <a16:creationId xmlns:a16="http://schemas.microsoft.com/office/drawing/2014/main" id="{EB33FB39-8BBB-4DAA-A325-2DEBFB568C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105766" y="5838994"/>
            <a:ext cx="204283" cy="204283"/>
          </a:xfrm>
          <a:prstGeom prst="rect">
            <a:avLst/>
          </a:prstGeom>
        </p:spPr>
      </p:pic>
      <p:pic>
        <p:nvPicPr>
          <p:cNvPr id="88" name="Imagem 87" descr="Uma imagem com utensílios de cozinha, coisa&#10;&#10;Descrição gerada com confiança alta">
            <a:extLst>
              <a:ext uri="{FF2B5EF4-FFF2-40B4-BE49-F238E27FC236}">
                <a16:creationId xmlns:a16="http://schemas.microsoft.com/office/drawing/2014/main" id="{F4A189D0-308B-4DF1-8774-78E0DA4705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26304" y="4967043"/>
            <a:ext cx="199119" cy="233607"/>
          </a:xfrm>
          <a:prstGeom prst="rect">
            <a:avLst/>
          </a:prstGeom>
        </p:spPr>
      </p:pic>
      <p:pic>
        <p:nvPicPr>
          <p:cNvPr id="90" name="Imagem 89">
            <a:extLst>
              <a:ext uri="{FF2B5EF4-FFF2-40B4-BE49-F238E27FC236}">
                <a16:creationId xmlns:a16="http://schemas.microsoft.com/office/drawing/2014/main" id="{E4FB5839-469D-4B55-B482-01521D4674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14566" y="4905686"/>
            <a:ext cx="325862" cy="325862"/>
          </a:xfrm>
          <a:prstGeom prst="rect">
            <a:avLst/>
          </a:prstGeom>
        </p:spPr>
      </p:pic>
      <p:pic>
        <p:nvPicPr>
          <p:cNvPr id="91" name="Imagem 90" descr="Uma imagem com utensílios de cozinha, coisa&#10;&#10;Descrição gerada com confiança alta">
            <a:extLst>
              <a:ext uri="{FF2B5EF4-FFF2-40B4-BE49-F238E27FC236}">
                <a16:creationId xmlns:a16="http://schemas.microsoft.com/office/drawing/2014/main" id="{A1D91EEB-15F9-4A92-AEB4-3AE773DFB8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57841" y="4967043"/>
            <a:ext cx="199119" cy="233607"/>
          </a:xfrm>
          <a:prstGeom prst="rect">
            <a:avLst/>
          </a:prstGeom>
        </p:spPr>
      </p:pic>
      <p:pic>
        <p:nvPicPr>
          <p:cNvPr id="92" name="Imagem 91">
            <a:extLst>
              <a:ext uri="{FF2B5EF4-FFF2-40B4-BE49-F238E27FC236}">
                <a16:creationId xmlns:a16="http://schemas.microsoft.com/office/drawing/2014/main" id="{C2426F87-9D03-4339-A2A5-302CD255740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46103" y="4905686"/>
            <a:ext cx="325862" cy="325862"/>
          </a:xfrm>
          <a:prstGeom prst="rect">
            <a:avLst/>
          </a:prstGeom>
        </p:spPr>
      </p:pic>
      <p:pic>
        <p:nvPicPr>
          <p:cNvPr id="93" name="Imagem 92" descr="Uma imagem com utensílios de cozinha, coisa&#10;&#10;Descrição gerada com confiança alta">
            <a:extLst>
              <a:ext uri="{FF2B5EF4-FFF2-40B4-BE49-F238E27FC236}">
                <a16:creationId xmlns:a16="http://schemas.microsoft.com/office/drawing/2014/main" id="{AFD6F834-2EF7-4487-823C-11EE37CA74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39907" y="4957233"/>
            <a:ext cx="199119" cy="233607"/>
          </a:xfrm>
          <a:prstGeom prst="rect">
            <a:avLst/>
          </a:prstGeom>
        </p:spPr>
      </p:pic>
      <p:pic>
        <p:nvPicPr>
          <p:cNvPr id="94" name="Imagem 93">
            <a:extLst>
              <a:ext uri="{FF2B5EF4-FFF2-40B4-BE49-F238E27FC236}">
                <a16:creationId xmlns:a16="http://schemas.microsoft.com/office/drawing/2014/main" id="{25A66DD3-3C4B-422E-9179-B574BED393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28169" y="4895876"/>
            <a:ext cx="325862" cy="325862"/>
          </a:xfrm>
          <a:prstGeom prst="rect">
            <a:avLst/>
          </a:prstGeom>
        </p:spPr>
      </p:pic>
      <p:pic>
        <p:nvPicPr>
          <p:cNvPr id="96" name="Imagem 95">
            <a:extLst>
              <a:ext uri="{FF2B5EF4-FFF2-40B4-BE49-F238E27FC236}">
                <a16:creationId xmlns:a16="http://schemas.microsoft.com/office/drawing/2014/main" id="{2403D046-9B8B-406B-9FF2-600478A79B9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4790" t="10725" r="4547" b="11480"/>
          <a:stretch/>
        </p:blipFill>
        <p:spPr>
          <a:xfrm>
            <a:off x="8067965" y="4866268"/>
            <a:ext cx="442271" cy="379497"/>
          </a:xfrm>
          <a:prstGeom prst="rect">
            <a:avLst/>
          </a:prstGeom>
        </p:spPr>
      </p:pic>
      <p:pic>
        <p:nvPicPr>
          <p:cNvPr id="98" name="Imagem 97">
            <a:extLst>
              <a:ext uri="{FF2B5EF4-FFF2-40B4-BE49-F238E27FC236}">
                <a16:creationId xmlns:a16="http://schemas.microsoft.com/office/drawing/2014/main" id="{F4239D67-448E-46DB-839F-5A9F286E516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13250" y="4936033"/>
            <a:ext cx="407356" cy="285705"/>
          </a:xfrm>
          <a:prstGeom prst="rect">
            <a:avLst/>
          </a:prstGeom>
        </p:spPr>
      </p:pic>
      <p:pic>
        <p:nvPicPr>
          <p:cNvPr id="100" name="Imagem 99">
            <a:extLst>
              <a:ext uri="{FF2B5EF4-FFF2-40B4-BE49-F238E27FC236}">
                <a16:creationId xmlns:a16="http://schemas.microsoft.com/office/drawing/2014/main" id="{AFF9A72C-060F-46FE-AEC4-298B13E9CF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65811" y="4890596"/>
            <a:ext cx="441452" cy="3293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22057" y="6125292"/>
            <a:ext cx="51511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Source: E-STREET (Intelligent Road and Street lighting in Europe). </a:t>
            </a:r>
          </a:p>
        </p:txBody>
      </p:sp>
    </p:spTree>
    <p:extLst>
      <p:ext uri="{BB962C8B-B14F-4D97-AF65-F5344CB8AC3E}">
        <p14:creationId xmlns:p14="http://schemas.microsoft.com/office/powerpoint/2010/main" val="2774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Topicos</a:t>
            </a:r>
            <a:r>
              <a:rPr lang="en-US" b="1" dirty="0"/>
              <a:t>:</a:t>
            </a:r>
          </a:p>
          <a:p>
            <a:endParaRPr lang="en-US" b="1" dirty="0"/>
          </a:p>
          <a:p>
            <a:pPr marL="745200" lvl="1" indent="-457200">
              <a:buClrTx/>
              <a:buFont typeface="+mj-lt"/>
              <a:buAutoNum type="alphaLcParenR"/>
            </a:pPr>
            <a:r>
              <a:rPr lang="pt-PT" dirty="0"/>
              <a:t>Estratégias de controlo</a:t>
            </a:r>
          </a:p>
          <a:p>
            <a:pPr marL="745200" lvl="1" indent="-457200">
              <a:buClrTx/>
              <a:buFont typeface="+mj-lt"/>
              <a:buAutoNum type="alphaLcParenR"/>
            </a:pPr>
            <a:r>
              <a:rPr lang="en-GB" dirty="0" err="1"/>
              <a:t>Controlo</a:t>
            </a:r>
            <a:r>
              <a:rPr lang="en-GB" dirty="0"/>
              <a:t> </a:t>
            </a:r>
            <a:r>
              <a:rPr lang="en-GB" dirty="0" err="1"/>
              <a:t>convencional</a:t>
            </a:r>
            <a:r>
              <a:rPr lang="en-GB" dirty="0"/>
              <a:t> (on-off, dimming)</a:t>
            </a:r>
          </a:p>
          <a:p>
            <a:pPr marL="745200" lvl="1" indent="-457200">
              <a:buClrTx/>
              <a:buFont typeface="+mj-lt"/>
              <a:buAutoNum type="alphaLcParenR"/>
            </a:pPr>
            <a:r>
              <a:rPr lang="pt-PT" dirty="0"/>
              <a:t>Estudo de avaliação </a:t>
            </a:r>
            <a:r>
              <a:rPr lang="pt-PT" dirty="0" err="1"/>
              <a:t>psyco</a:t>
            </a:r>
            <a:r>
              <a:rPr lang="pt-PT" dirty="0"/>
              <a:t>-social (Évora – Portugal)</a:t>
            </a:r>
          </a:p>
          <a:p>
            <a:pPr marL="745200" lvl="1" indent="-457200">
              <a:buClrTx/>
              <a:buFont typeface="+mj-lt"/>
              <a:buAutoNum type="alphaLcParenR"/>
            </a:pPr>
            <a:r>
              <a:rPr lang="pt-PT" dirty="0"/>
              <a:t>Deteção de trafego</a:t>
            </a:r>
          </a:p>
          <a:p>
            <a:pPr marL="745200" lvl="1" indent="-457200">
              <a:buClrTx/>
              <a:buFont typeface="+mj-lt"/>
              <a:buAutoNum type="alphaLcParenR"/>
            </a:pPr>
            <a:r>
              <a:rPr lang="en-GB" dirty="0" err="1"/>
              <a:t>Controlo</a:t>
            </a:r>
            <a:r>
              <a:rPr lang="en-GB" dirty="0"/>
              <a:t> </a:t>
            </a:r>
            <a:r>
              <a:rPr lang="en-GB" dirty="0" err="1"/>
              <a:t>Inteligente</a:t>
            </a:r>
            <a:r>
              <a:rPr lang="en-GB" dirty="0"/>
              <a:t> -  </a:t>
            </a:r>
            <a:r>
              <a:rPr lang="en-GB" dirty="0" err="1"/>
              <a:t>Monitorização</a:t>
            </a:r>
            <a:r>
              <a:rPr lang="en-GB" dirty="0"/>
              <a:t> e </a:t>
            </a:r>
            <a:r>
              <a:rPr lang="en-GB" dirty="0" err="1"/>
              <a:t>Sistemas</a:t>
            </a:r>
            <a:r>
              <a:rPr lang="en-GB" dirty="0"/>
              <a:t> de </a:t>
            </a:r>
            <a:r>
              <a:rPr lang="en-GB" dirty="0" err="1"/>
              <a:t>gestão</a:t>
            </a:r>
            <a:r>
              <a:rPr lang="en-GB" dirty="0"/>
              <a:t> </a:t>
            </a:r>
            <a:r>
              <a:rPr lang="en-GB" dirty="0" err="1"/>
              <a:t>remota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Iluminação</a:t>
            </a:r>
            <a:r>
              <a:rPr lang="en-US" dirty="0"/>
              <a:t> </a:t>
            </a:r>
            <a:r>
              <a:rPr lang="en-US" dirty="0" err="1"/>
              <a:t>Extrior</a:t>
            </a:r>
            <a:r>
              <a:rPr lang="en-US" dirty="0"/>
              <a:t>- Modulo 4</a:t>
            </a:r>
            <a:br>
              <a:rPr lang="en-US" dirty="0"/>
            </a:br>
            <a:r>
              <a:rPr lang="en-GB" dirty="0" err="1"/>
              <a:t>Controlo</a:t>
            </a:r>
            <a:r>
              <a:rPr lang="en-GB" dirty="0"/>
              <a:t> de </a:t>
            </a:r>
            <a:r>
              <a:rPr lang="en-GB" dirty="0" err="1"/>
              <a:t>Iluminação</a:t>
            </a:r>
            <a:r>
              <a:rPr lang="en-GB" dirty="0"/>
              <a:t> (Exterior)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7866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/>
          <a:p>
            <a:r>
              <a:rPr lang="de-DE" dirty="0"/>
              <a:t>Parceiros do Premium Light Pro</a:t>
            </a:r>
          </a:p>
        </p:txBody>
      </p:sp>
      <p:cxnSp>
        <p:nvCxnSpPr>
          <p:cNvPr id="3" name="Gerade Verbindung 2"/>
          <p:cNvCxnSpPr/>
          <p:nvPr/>
        </p:nvCxnSpPr>
        <p:spPr>
          <a:xfrm>
            <a:off x="2181225" y="1471408"/>
            <a:ext cx="0" cy="4493457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457200" y="1492454"/>
            <a:ext cx="16009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aseline="30000" dirty="0">
                <a:latin typeface="Arial Narrow" panose="020B0606020202030204" pitchFamily="34" charset="0"/>
              </a:rPr>
              <a:t>Co-financiado pela Comissão Europeia ao abrigo do programa H2020</a:t>
            </a:r>
          </a:p>
        </p:txBody>
      </p:sp>
      <p:sp>
        <p:nvSpPr>
          <p:cNvPr id="5" name="Rechteck 4"/>
          <p:cNvSpPr/>
          <p:nvPr/>
        </p:nvSpPr>
        <p:spPr>
          <a:xfrm>
            <a:off x="465211" y="3546938"/>
            <a:ext cx="1013419" cy="3795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baseline="30000" dirty="0">
                <a:latin typeface="Arial Narrow" panose="020B0606020202030204" pitchFamily="34" charset="0"/>
              </a:rPr>
              <a:t>Parceiros</a:t>
            </a:r>
          </a:p>
        </p:txBody>
      </p:sp>
      <p:pic>
        <p:nvPicPr>
          <p:cNvPr id="6" name="Picture 4" descr="R:\10180 PremiumLight_Pro\WP 8 - Communication and Dissemination\Communication Concept\EU-Logo\flag_yellow_hig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486" y="1491744"/>
            <a:ext cx="881491" cy="58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790" y="2864415"/>
            <a:ext cx="1590372" cy="987643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</p:pic>
      <p:pic>
        <p:nvPicPr>
          <p:cNvPr id="8" name="Picture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207" y="4649343"/>
            <a:ext cx="1404788" cy="88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769" y="2902743"/>
            <a:ext cx="1203202" cy="1004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048" y="4582697"/>
            <a:ext cx="1476672" cy="1022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870" y="2945791"/>
            <a:ext cx="1179461" cy="995126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2" name="Picture 22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498" y="4649343"/>
            <a:ext cx="1697744" cy="731421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3" name="Picture 2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771" y="2902743"/>
            <a:ext cx="1111226" cy="94931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4" name="Picture 25" descr="FEWE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100" y="4704273"/>
            <a:ext cx="1639753" cy="90076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6514148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 txBox="1">
            <a:spLocks/>
          </p:cNvSpPr>
          <p:nvPr/>
        </p:nvSpPr>
        <p:spPr>
          <a:xfrm>
            <a:off x="457200" y="2130425"/>
            <a:ext cx="8001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+mn-lt"/>
              </a:rPr>
              <a:t>Obrigado pela atenção!</a:t>
            </a:r>
          </a:p>
        </p:txBody>
      </p:sp>
      <p:sp>
        <p:nvSpPr>
          <p:cNvPr id="5" name="Untertitel 2"/>
          <p:cNvSpPr txBox="1">
            <a:spLocks/>
          </p:cNvSpPr>
          <p:nvPr/>
        </p:nvSpPr>
        <p:spPr>
          <a:xfrm>
            <a:off x="457200" y="3766881"/>
            <a:ext cx="8001000" cy="18454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b="1" dirty="0">
                <a:solidFill>
                  <a:srgbClr val="595959"/>
                </a:solidFill>
              </a:rPr>
              <a:t>Contactos:</a:t>
            </a:r>
          </a:p>
          <a:p>
            <a:r>
              <a:rPr lang="pt-PT" sz="1200" b="1" dirty="0">
                <a:solidFill>
                  <a:srgbClr val="595959"/>
                </a:solidFill>
              </a:rPr>
              <a:t>ISR-Universidade de Coimbra</a:t>
            </a:r>
          </a:p>
          <a:p>
            <a:r>
              <a:rPr lang="pt-PT" sz="1200" b="1" dirty="0">
                <a:solidFill>
                  <a:srgbClr val="595959"/>
                </a:solidFill>
              </a:rPr>
              <a:t>DEEC, Universidade de Coimbra, Polo II</a:t>
            </a:r>
          </a:p>
          <a:p>
            <a:r>
              <a:rPr lang="pt-PT" sz="1200" b="1" dirty="0">
                <a:solidFill>
                  <a:srgbClr val="595959"/>
                </a:solidFill>
              </a:rPr>
              <a:t>3030 – 290 Coimbra, Portugal</a:t>
            </a:r>
          </a:p>
          <a:p>
            <a:r>
              <a:rPr lang="pt-PT" sz="1200" b="1" dirty="0">
                <a:solidFill>
                  <a:srgbClr val="595959"/>
                </a:solidFill>
              </a:rPr>
              <a:t> </a:t>
            </a:r>
          </a:p>
          <a:p>
            <a:r>
              <a:rPr lang="pt-PT" sz="1200" b="1" dirty="0">
                <a:solidFill>
                  <a:srgbClr val="595959"/>
                </a:solidFill>
              </a:rPr>
              <a:t>Aníbal T. de Almeida / Paula Fonseca / João </a:t>
            </a:r>
            <a:r>
              <a:rPr lang="pt-PT" sz="1200" b="1" dirty="0" err="1">
                <a:solidFill>
                  <a:srgbClr val="595959"/>
                </a:solidFill>
              </a:rPr>
              <a:t>Fong</a:t>
            </a:r>
            <a:r>
              <a:rPr lang="pt-PT" sz="1200" b="1" dirty="0">
                <a:solidFill>
                  <a:srgbClr val="595959"/>
                </a:solidFill>
              </a:rPr>
              <a:t> / Carlos Patrão</a:t>
            </a:r>
          </a:p>
          <a:p>
            <a:r>
              <a:rPr lang="pt-PT" sz="1200" b="1" dirty="0">
                <a:solidFill>
                  <a:srgbClr val="595959"/>
                </a:solidFill>
                <a:hlinkClick r:id="rId2"/>
              </a:rPr>
              <a:t>adealmeida@isr.uc.pt</a:t>
            </a:r>
            <a:r>
              <a:rPr lang="pt-PT" sz="1200" b="1" dirty="0">
                <a:solidFill>
                  <a:srgbClr val="595959"/>
                </a:solidFill>
              </a:rPr>
              <a:t> / </a:t>
            </a:r>
            <a:r>
              <a:rPr lang="pt-PT" sz="1200" b="1" dirty="0">
                <a:solidFill>
                  <a:srgbClr val="595959"/>
                </a:solidFill>
                <a:hlinkClick r:id="rId3"/>
              </a:rPr>
              <a:t>pfonseca@isr.uc.pt</a:t>
            </a:r>
            <a:r>
              <a:rPr lang="pt-PT" sz="1200" b="1" dirty="0">
                <a:solidFill>
                  <a:srgbClr val="595959"/>
                </a:solidFill>
              </a:rPr>
              <a:t> / </a:t>
            </a:r>
            <a:r>
              <a:rPr lang="pt-PT" sz="1200" b="1" dirty="0">
                <a:solidFill>
                  <a:srgbClr val="595959"/>
                </a:solidFill>
                <a:hlinkClick r:id="rId4"/>
              </a:rPr>
              <a:t>joaofong@isr.uc.pt</a:t>
            </a:r>
            <a:r>
              <a:rPr lang="pt-PT" sz="1200" b="1" dirty="0">
                <a:solidFill>
                  <a:srgbClr val="595959"/>
                </a:solidFill>
              </a:rPr>
              <a:t> / </a:t>
            </a:r>
            <a:r>
              <a:rPr lang="pt-PT" sz="1200" b="1" dirty="0">
                <a:solidFill>
                  <a:srgbClr val="595959"/>
                </a:solidFill>
                <a:hlinkClick r:id="rId5"/>
              </a:rPr>
              <a:t>carlospatrao@isr.uc.pt</a:t>
            </a:r>
            <a:r>
              <a:rPr lang="pt-PT" sz="1200" b="1" dirty="0">
                <a:solidFill>
                  <a:srgbClr val="595959"/>
                </a:solidFill>
              </a:rPr>
              <a:t> </a:t>
            </a:r>
            <a:endParaRPr lang="de-DE" sz="1200" dirty="0">
              <a:solidFill>
                <a:srgbClr val="595959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414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Várias estratégias de diferentes níveis de complexidade foram desenvolvidas ao longo dos anos para escolher quando ativar a iluminação pública</a:t>
            </a:r>
            <a:r>
              <a:rPr lang="en-GB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Cada estratégia tem vantagens e desvantagens. Algumas deles podem ser agrupadas para formar estratégias mais complexas</a:t>
            </a:r>
            <a:r>
              <a:rPr lang="en-GB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Os sistemas de controlo geralmente são sistemas automáticos que regulam o sistema de iluminação, em resposta a um sinal externo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Estes sistemas automáticos otimizam os sistemas de iluminação, geralmente com economias de energia significativas, sem redução dos níveis de conforto exigidos em cada local e/ou atividade</a:t>
            </a:r>
            <a:r>
              <a:rPr lang="en-US" dirty="0"/>
              <a:t>.</a:t>
            </a:r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Estratégias</a:t>
            </a:r>
            <a:r>
              <a:rPr lang="en-GB" dirty="0"/>
              <a:t> de </a:t>
            </a:r>
            <a:r>
              <a:rPr lang="en-GB" dirty="0" err="1"/>
              <a:t>Controlo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516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438827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Existem</a:t>
            </a:r>
            <a:r>
              <a:rPr lang="en-US" dirty="0"/>
              <a:t> </a:t>
            </a:r>
            <a:r>
              <a:rPr lang="en-US" dirty="0" err="1"/>
              <a:t>dois</a:t>
            </a:r>
            <a:r>
              <a:rPr lang="en-US" dirty="0"/>
              <a:t> </a:t>
            </a:r>
            <a:r>
              <a:rPr lang="en-US" dirty="0" err="1"/>
              <a:t>tipos</a:t>
            </a:r>
            <a:r>
              <a:rPr lang="en-US" dirty="0"/>
              <a:t> de </a:t>
            </a:r>
            <a:r>
              <a:rPr lang="en-US" dirty="0" err="1"/>
              <a:t>controlo</a:t>
            </a:r>
            <a:r>
              <a:rPr lang="en-US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en-US" dirty="0"/>
              <a:t>ON/OFF:</a:t>
            </a:r>
          </a:p>
          <a:p>
            <a:pPr marL="1415700" lvl="2" indent="-342900">
              <a:buFont typeface="Arial" panose="020B0604020202020204" pitchFamily="34" charset="0"/>
              <a:buChar char="•"/>
            </a:pPr>
            <a:r>
              <a:rPr lang="en-US" dirty="0" err="1"/>
              <a:t>Temporizadores</a:t>
            </a:r>
            <a:r>
              <a:rPr lang="en-US" dirty="0"/>
              <a:t>;</a:t>
            </a:r>
          </a:p>
          <a:p>
            <a:pPr marL="1415700" lvl="2" indent="-342900">
              <a:buFont typeface="Arial" panose="020B0604020202020204" pitchFamily="34" charset="0"/>
              <a:buChar char="•"/>
            </a:pPr>
            <a:r>
              <a:rPr lang="en-US" dirty="0" err="1"/>
              <a:t>Relógio</a:t>
            </a:r>
            <a:r>
              <a:rPr lang="en-US" dirty="0"/>
              <a:t> </a:t>
            </a:r>
            <a:r>
              <a:rPr lang="en-US" dirty="0" err="1"/>
              <a:t>astronómico</a:t>
            </a:r>
            <a:r>
              <a:rPr lang="en-US" dirty="0"/>
              <a:t>;</a:t>
            </a:r>
          </a:p>
          <a:p>
            <a:pPr marL="1415700" lvl="2" indent="-342900">
              <a:buFont typeface="Arial" panose="020B0604020202020204" pitchFamily="34" charset="0"/>
              <a:buChar char="•"/>
            </a:pPr>
            <a:r>
              <a:rPr lang="en-US" dirty="0" err="1"/>
              <a:t>Sensores</a:t>
            </a:r>
            <a:r>
              <a:rPr lang="en-US" dirty="0"/>
              <a:t> </a:t>
            </a:r>
            <a:r>
              <a:rPr lang="en-US" dirty="0" err="1"/>
              <a:t>crepusculares</a:t>
            </a:r>
            <a:r>
              <a:rPr lang="en-US" dirty="0"/>
              <a:t>.</a:t>
            </a:r>
          </a:p>
          <a:p>
            <a:pPr marL="1415700" lvl="2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en-US" dirty="0" err="1"/>
              <a:t>Regulação</a:t>
            </a:r>
            <a:r>
              <a:rPr lang="en-US" dirty="0"/>
              <a:t> continua:</a:t>
            </a:r>
          </a:p>
          <a:p>
            <a:pPr marL="1415700" lvl="2" indent="-342900">
              <a:buFont typeface="Arial" panose="020B0604020202020204" pitchFamily="34" charset="0"/>
              <a:buChar char="•"/>
            </a:pPr>
            <a:r>
              <a:rPr lang="pt-PT" dirty="0" err="1"/>
              <a:t>Dimming</a:t>
            </a:r>
            <a:endParaRPr lang="pt-PT" dirty="0"/>
          </a:p>
          <a:p>
            <a:pPr marL="1872900" lvl="3" indent="-342900">
              <a:buFont typeface="Arial" panose="020B0604020202020204" pitchFamily="34" charset="0"/>
              <a:buChar char="•"/>
            </a:pPr>
            <a:r>
              <a:rPr lang="pt-PT" dirty="0" err="1"/>
              <a:t>Dimming</a:t>
            </a:r>
            <a:r>
              <a:rPr lang="pt-PT" dirty="0"/>
              <a:t> fixo ou;</a:t>
            </a:r>
          </a:p>
          <a:p>
            <a:pPr marL="1872900" lvl="3" indent="-342900">
              <a:buFont typeface="Arial" panose="020B0604020202020204" pitchFamily="34" charset="0"/>
              <a:buChar char="•"/>
            </a:pPr>
            <a:r>
              <a:rPr lang="pt-PT" dirty="0"/>
              <a:t>Controlado pelo fluxo de tráfego, clima, condições de iluminação</a:t>
            </a:r>
            <a:r>
              <a:rPr lang="en-GB" dirty="0"/>
              <a:t>, etc. </a:t>
            </a:r>
            <a:endParaRPr lang="en-US" dirty="0"/>
          </a:p>
          <a:p>
            <a:pPr marL="1415700" lvl="2" indent="-342900">
              <a:buFont typeface="Arial" panose="020B0604020202020204" pitchFamily="34" charset="0"/>
              <a:buChar char="•"/>
            </a:pPr>
            <a:r>
              <a:rPr lang="pt-PT" dirty="0"/>
              <a:t>Sistemas de telegestão</a:t>
            </a: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Estratégias</a:t>
            </a:r>
            <a:r>
              <a:rPr lang="en-GB" dirty="0"/>
              <a:t> de </a:t>
            </a:r>
            <a:r>
              <a:rPr lang="en-GB" dirty="0" err="1"/>
              <a:t>Controlo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832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381999" cy="463471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Nos sistemas de iluminação pública, é importante saber em que nível de iluminação ambiente se deve ativar o sistema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 controlo não é totalmente eficaz usando temporizadores, já que em dias de chuva ou neblina pesada, pode ser necessário ativar o sistema de iluminação por razões de segurança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Além disso, os tempos do nascer e do pôr-do-sol, bem como a nebulosidade não são constantes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Por estas razões, é cada vez mais necessário adotar soluções mais eficientes nos sistemas de controlo</a:t>
            </a:r>
            <a:r>
              <a:rPr lang="en-US" dirty="0"/>
              <a:t>.</a:t>
            </a:r>
          </a:p>
          <a:p>
            <a:pPr marL="342900" indent="-342900">
              <a:buFontTx/>
              <a:buChar char="-"/>
            </a:pPr>
            <a:endParaRPr lang="en-US" dirty="0"/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Controlo</a:t>
            </a:r>
            <a:r>
              <a:rPr lang="en-GB" dirty="0"/>
              <a:t> ON/OFF</a:t>
            </a:r>
            <a:br>
              <a:rPr lang="en-GB" dirty="0"/>
            </a:br>
            <a:r>
              <a:rPr lang="en-US" dirty="0" err="1"/>
              <a:t>Temporizadores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72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0630"/>
            <a:ext cx="8381999" cy="486553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Os temporizadores astronómicos têm informações precisas sobre o nascer do sol e os horários do por do sol para qualquer posição geográfica</a:t>
            </a:r>
            <a:r>
              <a:rPr lang="en-GB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Eles não usam sensores para detetar o nascer ou por do sol, eles usam cálculos de matemática astronómica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Estes cálculos são baseados nos valores Latitude / Longitude ou na seleção da cidade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As </a:t>
            </a:r>
            <a:r>
              <a:rPr lang="en-US" dirty="0" err="1"/>
              <a:t>poupanças</a:t>
            </a:r>
            <a:r>
              <a:rPr lang="en-US" dirty="0"/>
              <a:t> </a:t>
            </a:r>
            <a:r>
              <a:rPr lang="en-US" dirty="0" err="1"/>
              <a:t>podem</a:t>
            </a:r>
            <a:r>
              <a:rPr lang="en-US" dirty="0"/>
              <a:t> </a:t>
            </a:r>
            <a:r>
              <a:rPr lang="en-US" dirty="0" err="1"/>
              <a:t>chegar</a:t>
            </a:r>
            <a:r>
              <a:rPr lang="en-US" dirty="0"/>
              <a:t> a 10%.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Controlo</a:t>
            </a:r>
            <a:r>
              <a:rPr lang="en-GB" dirty="0"/>
              <a:t> ON/OFF</a:t>
            </a:r>
            <a:br>
              <a:rPr lang="en-GB" dirty="0"/>
            </a:br>
            <a:r>
              <a:rPr lang="pt-PT" dirty="0"/>
              <a:t>Relógios</a:t>
            </a:r>
            <a:r>
              <a:rPr lang="en-US" dirty="0"/>
              <a:t> </a:t>
            </a:r>
            <a:r>
              <a:rPr lang="pt-PT" dirty="0"/>
              <a:t>Astronómicos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CF68872-99BC-4430-9471-83C82D81AA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2549" y="4288005"/>
            <a:ext cx="3914775" cy="2145297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76963F85-4D39-402E-854E-B17B8BE9FF83}"/>
              </a:ext>
            </a:extLst>
          </p:cNvPr>
          <p:cNvSpPr/>
          <p:nvPr/>
        </p:nvSpPr>
        <p:spPr>
          <a:xfrm>
            <a:off x="5065296" y="6368652"/>
            <a:ext cx="216899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1200" dirty="0"/>
              <a:t>Fonte: avilaearth.weebly.com</a:t>
            </a:r>
          </a:p>
        </p:txBody>
      </p:sp>
    </p:spTree>
    <p:extLst>
      <p:ext uri="{BB962C8B-B14F-4D97-AF65-F5344CB8AC3E}">
        <p14:creationId xmlns:p14="http://schemas.microsoft.com/office/powerpoint/2010/main" val="3552244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381999" cy="4634714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Os relógios astronómicos possuem as seguintes características</a:t>
            </a:r>
            <a:r>
              <a:rPr lang="en-US" dirty="0"/>
              <a:t>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/>
              <a:t>Cálculo diário para ações </a:t>
            </a:r>
            <a:r>
              <a:rPr lang="pt-PT" dirty="0" err="1"/>
              <a:t>on</a:t>
            </a:r>
            <a:r>
              <a:rPr lang="pt-PT" dirty="0"/>
              <a:t>/</a:t>
            </a:r>
            <a:r>
              <a:rPr lang="pt-PT" dirty="0" err="1"/>
              <a:t>off</a:t>
            </a:r>
            <a:r>
              <a:rPr lang="pt-PT" dirty="0"/>
              <a:t>, considerando a latitude e longitude em graus e minutos onde está instalado</a:t>
            </a:r>
            <a:r>
              <a:rPr lang="en-US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/>
              <a:t>Válido para qualquer região geográfica, tendo apenas de programá-lo com a latitude / longitude</a:t>
            </a:r>
            <a:r>
              <a:rPr lang="en-US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/>
              <a:t>Mudança automática do horário de inverno e verão</a:t>
            </a:r>
            <a:r>
              <a:rPr lang="en-US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/>
              <a:t>Possibilidade de programação adicional diferente da programação astronómica (padrão)</a:t>
            </a:r>
            <a:r>
              <a:rPr lang="en-US" dirty="0"/>
              <a:t>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/>
              <a:t>Possibilidade de inclusão no ciclo astronômico, de um horário diferente para feriados e outros eventos especiais</a:t>
            </a:r>
            <a:r>
              <a:rPr lang="en-US" dirty="0"/>
              <a:t>.</a:t>
            </a:r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Controlo</a:t>
            </a:r>
            <a:r>
              <a:rPr lang="en-GB" dirty="0"/>
              <a:t> ON/OFF</a:t>
            </a:r>
            <a:br>
              <a:rPr lang="en-GB" dirty="0"/>
            </a:br>
            <a:r>
              <a:rPr lang="pt-PT" dirty="0"/>
              <a:t>Relógios</a:t>
            </a:r>
            <a:r>
              <a:rPr lang="en-US" dirty="0"/>
              <a:t> </a:t>
            </a:r>
            <a:r>
              <a:rPr lang="pt-PT" dirty="0"/>
              <a:t>Astronómicos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322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671E6251-6CEC-4A93-857A-BE97BA27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381999" cy="463471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Ajusta o controlo da rede de iluminação à época do ano, sem usar qualquer sensor ou sistema de gestão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Sistema de controlo isolado, ou pode servir como um equipamento auxiliar para reguladores de fluxo e / ou sistemas de gestão remoto</a:t>
            </a:r>
            <a:r>
              <a:rPr lang="en-US" dirty="0"/>
              <a:t>;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No entanto, os relógios astronómicos não têm em conta as idiossincrasias da geografia local, como grandes colinas ou montanhas que bloqueiam o sol ao amanhecer ou ao anoitecer</a:t>
            </a:r>
            <a:r>
              <a:rPr lang="en-GB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Os relógios astronómicos não podem fazer previsões sobre as condições climáticas, como a nebulosidade e as tempestades que podem exigir iluminação artificial mesmo durante o horário oficial de verão</a:t>
            </a:r>
            <a:r>
              <a:rPr lang="en-GB" dirty="0"/>
              <a:t>.</a:t>
            </a:r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270156A-A778-417F-B8D5-138DF2B9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Controlo</a:t>
            </a:r>
            <a:r>
              <a:rPr lang="en-GB" dirty="0"/>
              <a:t> ON/OFF</a:t>
            </a:r>
            <a:br>
              <a:rPr lang="en-GB" dirty="0"/>
            </a:br>
            <a:r>
              <a:rPr lang="pt-PT" dirty="0"/>
              <a:t>Relógios</a:t>
            </a:r>
            <a:r>
              <a:rPr lang="en-US" dirty="0"/>
              <a:t> </a:t>
            </a:r>
            <a:r>
              <a:rPr lang="pt-PT" dirty="0"/>
              <a:t>Astronómicos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463685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Präsenation 160225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7E91"/>
        </a:solidFill>
        <a:ln w="952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5208</TotalTime>
  <Words>2581</Words>
  <Application>Microsoft Office PowerPoint</Application>
  <PresentationFormat>On-screen Show (4:3)</PresentationFormat>
  <Paragraphs>477</Paragraphs>
  <Slides>31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Calibri</vt:lpstr>
      <vt:lpstr>Arial</vt:lpstr>
      <vt:lpstr>Arial Narrow</vt:lpstr>
      <vt:lpstr>Wingdings</vt:lpstr>
      <vt:lpstr>SimSun</vt:lpstr>
      <vt:lpstr>Times New Roman</vt:lpstr>
      <vt:lpstr>Master_Präsenation 160225</vt:lpstr>
      <vt:lpstr>Visio.Drawing.11</vt:lpstr>
      <vt:lpstr>PowerPoint Presentation</vt:lpstr>
      <vt:lpstr>Iluminação Extrior- Modulo 4 Controlo de Iluminação (Exterior)</vt:lpstr>
      <vt:lpstr>Iluminação Extrior- Modulo 4 Controlo de Iluminação (Exterior)</vt:lpstr>
      <vt:lpstr>Estratégias de Controlo</vt:lpstr>
      <vt:lpstr>Estratégias de Controlo</vt:lpstr>
      <vt:lpstr>Controlo ON/OFF Temporizadores</vt:lpstr>
      <vt:lpstr>Controlo ON/OFF Relógios Astronómicos</vt:lpstr>
      <vt:lpstr>Controlo ON/OFF Relógios Astronómicos</vt:lpstr>
      <vt:lpstr>Controlo ON/OFF Relógios Astronómicos</vt:lpstr>
      <vt:lpstr>Controlo ON/OFF Sensores crepusculares</vt:lpstr>
      <vt:lpstr>Controlo ON/OFF Sensores crepusculares</vt:lpstr>
      <vt:lpstr>Dimming</vt:lpstr>
      <vt:lpstr>Dimming</vt:lpstr>
      <vt:lpstr>Dimming</vt:lpstr>
      <vt:lpstr>Dimming</vt:lpstr>
      <vt:lpstr>Dimming with voltage control</vt:lpstr>
      <vt:lpstr>Dimming</vt:lpstr>
      <vt:lpstr>Resultado da avaliação dos perfis de regulação de intensidade Évora, Praça do Sertório</vt:lpstr>
      <vt:lpstr>Resultado da avaliação dos períodos de funcionamento Azaruja e Ecopista de Évora</vt:lpstr>
      <vt:lpstr>Resultado da avaliação da cor da iluminação Leiria (zona semiurbana)</vt:lpstr>
      <vt:lpstr>Deteção de trafego</vt:lpstr>
      <vt:lpstr>Deteção de trafego</vt:lpstr>
      <vt:lpstr>Deteção de trafego</vt:lpstr>
      <vt:lpstr>Controlo inteligente Sistemas de monitorização e gestão remota</vt:lpstr>
      <vt:lpstr>Controlo inteligente Sistemas de monitorização e gestão remota</vt:lpstr>
      <vt:lpstr>Controlo inteligente Sistemas de monitorização e gestão remota</vt:lpstr>
      <vt:lpstr>Controlo inteligente Sistemas de monitorização e gestão remota</vt:lpstr>
      <vt:lpstr>Controlo inteligente Sistemas de monitorização e gestão remota</vt:lpstr>
      <vt:lpstr>Controlo de Iluminação (Exterior) - Sumário</vt:lpstr>
      <vt:lpstr>Parceiros do Premium Light Pro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Laura Abbate</dc:creator>
  <cp:lastModifiedBy>Joao Fong</cp:lastModifiedBy>
  <cp:revision>156</cp:revision>
  <dcterms:created xsi:type="dcterms:W3CDTF">2016-02-25T13:19:28Z</dcterms:created>
  <dcterms:modified xsi:type="dcterms:W3CDTF">2017-11-28T02:02:50Z</dcterms:modified>
</cp:coreProperties>
</file>